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0DDE-08CA-4E24-846F-117EA2035596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527D-55CA-4B6B-A33C-278AD6FB8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0DDE-08CA-4E24-846F-117EA2035596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527D-55CA-4B6B-A33C-278AD6FB8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0DDE-08CA-4E24-846F-117EA2035596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527D-55CA-4B6B-A33C-278AD6FB8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0DDE-08CA-4E24-846F-117EA2035596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527D-55CA-4B6B-A33C-278AD6FB8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0DDE-08CA-4E24-846F-117EA2035596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527D-55CA-4B6B-A33C-278AD6FB8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0DDE-08CA-4E24-846F-117EA2035596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527D-55CA-4B6B-A33C-278AD6FB8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0DDE-08CA-4E24-846F-117EA2035596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527D-55CA-4B6B-A33C-278AD6FB8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0DDE-08CA-4E24-846F-117EA2035596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527D-55CA-4B6B-A33C-278AD6FB8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0DDE-08CA-4E24-846F-117EA2035596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527D-55CA-4B6B-A33C-278AD6FB8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0DDE-08CA-4E24-846F-117EA2035596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527D-55CA-4B6B-A33C-278AD6FB8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0DDE-08CA-4E24-846F-117EA2035596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527D-55CA-4B6B-A33C-278AD6FB8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B0DDE-08CA-4E24-846F-117EA2035596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0527D-55CA-4B6B-A33C-278AD6FB8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 descr="https://pbs.twimg.com/profile_images/378800000152226453/659ae3bb97571bc1b6572a557fb2a8a3_400x400.jpeg"/>
          <p:cNvPicPr>
            <a:picLocks noChangeAspect="1" noChangeArrowheads="1"/>
          </p:cNvPicPr>
          <p:nvPr/>
        </p:nvPicPr>
        <p:blipFill>
          <a:blip r:embed="rId2" cstate="print">
            <a:lum bright="91000"/>
          </a:blip>
          <a:srcRect/>
          <a:stretch>
            <a:fillRect/>
          </a:stretch>
        </p:blipFill>
        <p:spPr bwMode="auto">
          <a:xfrm>
            <a:off x="5562600" y="4038600"/>
            <a:ext cx="3048000" cy="2819400"/>
          </a:xfrm>
          <a:prstGeom prst="rect">
            <a:avLst/>
          </a:prstGeom>
          <a:noFill/>
        </p:spPr>
      </p:pic>
      <p:pic>
        <p:nvPicPr>
          <p:cNvPr id="1026" name="Picture 2" descr="https://pbs.twimg.com/profile_images/378800000152226453/659ae3bb97571bc1b6572a557fb2a8a3_400x400.jpeg"/>
          <p:cNvPicPr>
            <a:picLocks noChangeAspect="1" noChangeArrowheads="1"/>
          </p:cNvPicPr>
          <p:nvPr/>
        </p:nvPicPr>
        <p:blipFill>
          <a:blip r:embed="rId2" cstate="print">
            <a:lum bright="90000"/>
          </a:blip>
          <a:srcRect/>
          <a:stretch>
            <a:fillRect/>
          </a:stretch>
        </p:blipFill>
        <p:spPr bwMode="auto">
          <a:xfrm>
            <a:off x="5562600" y="533400"/>
            <a:ext cx="3048000" cy="3048000"/>
          </a:xfrm>
          <a:prstGeom prst="rect">
            <a:avLst/>
          </a:prstGeom>
          <a:noFill/>
        </p:spPr>
      </p:pic>
      <p:pic>
        <p:nvPicPr>
          <p:cNvPr id="16388" name="Picture 4" descr="20080408204631_matin_a_la_campag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5791200"/>
            <a:ext cx="1212808" cy="838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4572000" y="152400"/>
            <a:ext cx="0" cy="647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H="1" flipV="1">
            <a:off x="304800" y="3352800"/>
            <a:ext cx="861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600200" y="0"/>
            <a:ext cx="40386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Broadway" pitchFamily="82" charset="0"/>
              </a:rPr>
              <a:t>La vie en </a:t>
            </a:r>
            <a:r>
              <a:rPr lang="en-US" sz="2400" dirty="0" err="1" smtClean="0">
                <a:latin typeface="Broadway" pitchFamily="82" charset="0"/>
              </a:rPr>
              <a:t>ville</a:t>
            </a:r>
            <a:r>
              <a:rPr lang="en-US" sz="2400" dirty="0" smtClean="0">
                <a:latin typeface="Broadway" pitchFamily="82" charset="0"/>
              </a:rPr>
              <a:t>   </a:t>
            </a:r>
            <a:r>
              <a:rPr lang="en-US" sz="2400" b="1" dirty="0" smtClean="0">
                <a:latin typeface="Arial Black" pitchFamily="34" charset="0"/>
              </a:rPr>
              <a:t>+</a:t>
            </a:r>
            <a:endParaRPr lang="en-US" sz="2400" dirty="0" smtClean="0">
              <a:latin typeface="Arial Black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400" i="1" dirty="0" smtClean="0">
                <a:latin typeface="Broadway" pitchFamily="82" charset="0"/>
              </a:rPr>
              <a:t>(«la </a:t>
            </a:r>
            <a:r>
              <a:rPr lang="en-US" sz="1400" i="1" dirty="0" err="1" smtClean="0">
                <a:latin typeface="Broadway" pitchFamily="82" charset="0"/>
              </a:rPr>
              <a:t>vee</a:t>
            </a:r>
            <a:r>
              <a:rPr lang="en-US" sz="1400" i="1" dirty="0" smtClean="0">
                <a:latin typeface="Broadway" pitchFamily="82" charset="0"/>
              </a:rPr>
              <a:t> unh </a:t>
            </a:r>
            <a:r>
              <a:rPr lang="en-US" sz="1400" i="1" dirty="0" err="1" smtClean="0">
                <a:latin typeface="Broadway" pitchFamily="82" charset="0"/>
              </a:rPr>
              <a:t>veel</a:t>
            </a:r>
            <a:r>
              <a:rPr lang="en-US" sz="1400" i="1" dirty="0" smtClean="0">
                <a:latin typeface="Broadway" pitchFamily="82" charset="0"/>
              </a:rPr>
              <a:t> »)</a:t>
            </a:r>
            <a:endParaRPr lang="en-US" sz="1400" b="1" dirty="0">
              <a:latin typeface="Broadway" pitchFamily="82" charset="0"/>
            </a:endParaRPr>
          </a:p>
        </p:txBody>
      </p:sp>
      <p:pic>
        <p:nvPicPr>
          <p:cNvPr id="16399" name="Picture 15" descr="reverberes-du-pont-Alexandre-II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52400"/>
            <a:ext cx="1219200" cy="91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381000" y="1371600"/>
            <a:ext cx="38862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 </a:t>
            </a:r>
          </a:p>
          <a:p>
            <a:pPr>
              <a:spcBef>
                <a:spcPct val="50000"/>
              </a:spcBef>
            </a:pPr>
            <a:r>
              <a:rPr lang="en-US"/>
              <a:t>- </a:t>
            </a:r>
          </a:p>
          <a:p>
            <a:pPr>
              <a:spcBef>
                <a:spcPct val="50000"/>
              </a:spcBef>
            </a:pPr>
            <a:r>
              <a:rPr lang="en-US"/>
              <a:t>-</a:t>
            </a:r>
          </a:p>
          <a:p>
            <a:pPr>
              <a:spcBef>
                <a:spcPct val="50000"/>
              </a:spcBef>
            </a:pPr>
            <a:r>
              <a:rPr lang="en-US"/>
              <a:t>- </a:t>
            </a:r>
          </a:p>
          <a:p>
            <a:pPr>
              <a:spcBef>
                <a:spcPct val="50000"/>
              </a:spcBef>
            </a:pPr>
            <a:r>
              <a:rPr lang="en-US"/>
              <a:t>- 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4800600" y="1066800"/>
            <a:ext cx="38862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- </a:t>
            </a:r>
          </a:p>
          <a:p>
            <a:pPr>
              <a:spcBef>
                <a:spcPct val="50000"/>
              </a:spcBef>
            </a:pPr>
            <a:r>
              <a:rPr lang="en-US" dirty="0"/>
              <a:t>- </a:t>
            </a:r>
          </a:p>
          <a:p>
            <a:pPr>
              <a:spcBef>
                <a:spcPct val="50000"/>
              </a:spcBef>
            </a:pPr>
            <a:r>
              <a:rPr lang="en-US" dirty="0"/>
              <a:t>-</a:t>
            </a:r>
          </a:p>
          <a:p>
            <a:pPr>
              <a:spcBef>
                <a:spcPct val="50000"/>
              </a:spcBef>
            </a:pPr>
            <a:r>
              <a:rPr lang="en-US" dirty="0"/>
              <a:t>- </a:t>
            </a:r>
          </a:p>
          <a:p>
            <a:pPr>
              <a:spcBef>
                <a:spcPct val="50000"/>
              </a:spcBef>
            </a:pPr>
            <a:r>
              <a:rPr lang="en-US" dirty="0"/>
              <a:t>- 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457200" y="4267201"/>
            <a:ext cx="38862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- </a:t>
            </a:r>
          </a:p>
          <a:p>
            <a:pPr>
              <a:spcBef>
                <a:spcPct val="50000"/>
              </a:spcBef>
            </a:pPr>
            <a:r>
              <a:rPr lang="en-US" dirty="0"/>
              <a:t>- </a:t>
            </a:r>
          </a:p>
          <a:p>
            <a:pPr>
              <a:spcBef>
                <a:spcPct val="50000"/>
              </a:spcBef>
            </a:pPr>
            <a:r>
              <a:rPr lang="en-US" dirty="0"/>
              <a:t>-</a:t>
            </a:r>
          </a:p>
          <a:p>
            <a:pPr>
              <a:spcBef>
                <a:spcPct val="50000"/>
              </a:spcBef>
            </a:pPr>
            <a:r>
              <a:rPr lang="en-US" dirty="0"/>
              <a:t>- </a:t>
            </a:r>
          </a:p>
          <a:p>
            <a:pPr>
              <a:spcBef>
                <a:spcPct val="50000"/>
              </a:spcBef>
            </a:pPr>
            <a:r>
              <a:rPr lang="en-US" dirty="0"/>
              <a:t>- 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4800600" y="4343400"/>
            <a:ext cx="38862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 </a:t>
            </a:r>
          </a:p>
          <a:p>
            <a:pPr>
              <a:spcBef>
                <a:spcPct val="50000"/>
              </a:spcBef>
            </a:pPr>
            <a:r>
              <a:rPr lang="en-US"/>
              <a:t>- </a:t>
            </a:r>
          </a:p>
          <a:p>
            <a:pPr>
              <a:spcBef>
                <a:spcPct val="50000"/>
              </a:spcBef>
            </a:pPr>
            <a:r>
              <a:rPr lang="en-US"/>
              <a:t>-</a:t>
            </a:r>
          </a:p>
          <a:p>
            <a:pPr>
              <a:spcBef>
                <a:spcPct val="50000"/>
              </a:spcBef>
            </a:pPr>
            <a:r>
              <a:rPr lang="en-US"/>
              <a:t>- </a:t>
            </a:r>
          </a:p>
          <a:p>
            <a:pPr>
              <a:spcBef>
                <a:spcPct val="50000"/>
              </a:spcBef>
            </a:pPr>
            <a:r>
              <a:rPr lang="en-US"/>
              <a:t>- </a:t>
            </a:r>
          </a:p>
        </p:txBody>
      </p:sp>
      <p:pic>
        <p:nvPicPr>
          <p:cNvPr id="15" name="Picture 15" descr="reverberes-du-pont-Alexandre-II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228600"/>
            <a:ext cx="1219200" cy="91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533400" y="3352800"/>
            <a:ext cx="4267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Brush Script MT" pitchFamily="66" charset="0"/>
              </a:rPr>
              <a:t>La vie à la </a:t>
            </a:r>
            <a:r>
              <a:rPr lang="en-US" sz="3600" b="1" dirty="0" err="1" smtClean="0">
                <a:latin typeface="Brush Script MT" pitchFamily="66" charset="0"/>
              </a:rPr>
              <a:t>campagne</a:t>
            </a:r>
            <a:r>
              <a:rPr lang="en-US" sz="3600" b="1" dirty="0" smtClean="0">
                <a:latin typeface="Brush Script MT" pitchFamily="66" charset="0"/>
              </a:rPr>
              <a:t>   </a:t>
            </a:r>
            <a:r>
              <a:rPr lang="en-US" sz="2400" b="1" dirty="0" smtClean="0">
                <a:latin typeface="Arial Black" pitchFamily="34" charset="0"/>
              </a:rPr>
              <a:t>+</a:t>
            </a:r>
          </a:p>
          <a:p>
            <a:pPr algn="ctr"/>
            <a:r>
              <a:rPr lang="en-US" sz="2000" b="1" i="1" dirty="0" smtClean="0">
                <a:latin typeface="Brush Script MT" pitchFamily="66" charset="0"/>
              </a:rPr>
              <a:t>                    («la </a:t>
            </a:r>
            <a:r>
              <a:rPr lang="en-US" sz="2000" b="1" i="1" dirty="0" err="1" smtClean="0">
                <a:latin typeface="Brush Script MT" pitchFamily="66" charset="0"/>
              </a:rPr>
              <a:t>vee</a:t>
            </a:r>
            <a:r>
              <a:rPr lang="en-US" sz="2000" b="1" i="1" dirty="0" smtClean="0">
                <a:latin typeface="Brush Script MT" pitchFamily="66" charset="0"/>
              </a:rPr>
              <a:t> a la </a:t>
            </a:r>
            <a:r>
              <a:rPr lang="en-US" sz="2000" b="1" i="1" dirty="0" err="1" smtClean="0">
                <a:latin typeface="Brush Script MT" pitchFamily="66" charset="0"/>
              </a:rPr>
              <a:t>componyeh</a:t>
            </a:r>
            <a:r>
              <a:rPr lang="en-US" sz="2000" b="1" i="1" dirty="0" smtClean="0">
                <a:latin typeface="Brush Script MT" pitchFamily="66" charset="0"/>
              </a:rPr>
              <a:t> »)</a:t>
            </a:r>
            <a:endParaRPr lang="en-US" sz="2000" b="1" dirty="0" smtClean="0">
              <a:latin typeface="Brush Script MT" pitchFamily="66" charset="0"/>
            </a:endParaRPr>
          </a:p>
          <a:p>
            <a:pPr>
              <a:spcBef>
                <a:spcPct val="50000"/>
              </a:spcBef>
            </a:pPr>
            <a:endParaRPr lang="en-US" sz="3200" b="1" dirty="0">
              <a:latin typeface="Brush Script MT" pitchFamily="66" charset="0"/>
            </a:endParaRPr>
          </a:p>
        </p:txBody>
      </p:sp>
      <p:pic>
        <p:nvPicPr>
          <p:cNvPr id="18" name="Picture 4" descr="20080408204631_matin_a_la_campag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867400"/>
            <a:ext cx="1219200" cy="8426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TextBox 18"/>
          <p:cNvSpPr txBox="1"/>
          <p:nvPr/>
        </p:nvSpPr>
        <p:spPr>
          <a:xfrm>
            <a:off x="1828800" y="6096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4724400" y="0"/>
            <a:ext cx="40386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Broadway" pitchFamily="82" charset="0"/>
              </a:rPr>
              <a:t>La vie en </a:t>
            </a:r>
            <a:r>
              <a:rPr lang="en-US" sz="2400" dirty="0" err="1" smtClean="0">
                <a:latin typeface="Broadway" pitchFamily="82" charset="0"/>
              </a:rPr>
              <a:t>ville</a:t>
            </a:r>
            <a:r>
              <a:rPr lang="en-US" sz="2400" dirty="0" smtClean="0">
                <a:latin typeface="Broadway" pitchFamily="82" charset="0"/>
              </a:rPr>
              <a:t>   </a:t>
            </a:r>
            <a:r>
              <a:rPr lang="en-US" sz="2400" b="1" dirty="0" smtClean="0">
                <a:latin typeface="Arial Black" pitchFamily="34" charset="0"/>
              </a:rPr>
              <a:t>-</a:t>
            </a:r>
            <a:endParaRPr lang="en-US" sz="2400" dirty="0" smtClean="0">
              <a:latin typeface="Arial Black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400" i="1" dirty="0" smtClean="0">
                <a:latin typeface="Broadway" pitchFamily="82" charset="0"/>
              </a:rPr>
              <a:t>(«la </a:t>
            </a:r>
            <a:r>
              <a:rPr lang="en-US" sz="1400" i="1" dirty="0" err="1" smtClean="0">
                <a:latin typeface="Broadway" pitchFamily="82" charset="0"/>
              </a:rPr>
              <a:t>vee</a:t>
            </a:r>
            <a:r>
              <a:rPr lang="en-US" sz="1400" i="1" dirty="0" smtClean="0">
                <a:latin typeface="Broadway" pitchFamily="82" charset="0"/>
              </a:rPr>
              <a:t> unh </a:t>
            </a:r>
            <a:r>
              <a:rPr lang="en-US" sz="1400" i="1" dirty="0" err="1" smtClean="0">
                <a:latin typeface="Broadway" pitchFamily="82" charset="0"/>
              </a:rPr>
              <a:t>veel</a:t>
            </a:r>
            <a:r>
              <a:rPr lang="en-US" sz="1400" i="1" dirty="0" smtClean="0">
                <a:latin typeface="Broadway" pitchFamily="82" charset="0"/>
              </a:rPr>
              <a:t> »)</a:t>
            </a:r>
            <a:endParaRPr lang="en-US" sz="1400" b="1" dirty="0">
              <a:latin typeface="Broadway" pitchFamily="82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4876800" y="3352800"/>
            <a:ext cx="4267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Brush Script MT" pitchFamily="66" charset="0"/>
              </a:rPr>
              <a:t>La vie à la </a:t>
            </a:r>
            <a:r>
              <a:rPr lang="en-US" sz="3600" b="1" dirty="0" err="1" smtClean="0">
                <a:latin typeface="Brush Script MT" pitchFamily="66" charset="0"/>
              </a:rPr>
              <a:t>campagne</a:t>
            </a:r>
            <a:r>
              <a:rPr lang="en-US" sz="3600" b="1" dirty="0" smtClean="0">
                <a:latin typeface="Brush Script MT" pitchFamily="66" charset="0"/>
              </a:rPr>
              <a:t>  </a:t>
            </a:r>
            <a:r>
              <a:rPr lang="en-US" sz="2800" b="1" dirty="0" smtClean="0">
                <a:latin typeface="Arial Black" pitchFamily="34" charset="0"/>
              </a:rPr>
              <a:t>-</a:t>
            </a:r>
          </a:p>
          <a:p>
            <a:pPr algn="ctr"/>
            <a:r>
              <a:rPr lang="en-US" sz="2000" b="1" i="1" dirty="0" smtClean="0">
                <a:latin typeface="Brush Script MT" pitchFamily="66" charset="0"/>
              </a:rPr>
              <a:t>                    («la </a:t>
            </a:r>
            <a:r>
              <a:rPr lang="en-US" sz="2000" b="1" i="1" dirty="0" err="1" smtClean="0">
                <a:latin typeface="Brush Script MT" pitchFamily="66" charset="0"/>
              </a:rPr>
              <a:t>vee</a:t>
            </a:r>
            <a:r>
              <a:rPr lang="en-US" sz="2000" b="1" i="1" dirty="0" smtClean="0">
                <a:latin typeface="Brush Script MT" pitchFamily="66" charset="0"/>
              </a:rPr>
              <a:t> a la </a:t>
            </a:r>
            <a:r>
              <a:rPr lang="en-US" sz="2000" b="1" i="1" dirty="0" err="1" smtClean="0">
                <a:latin typeface="Brush Script MT" pitchFamily="66" charset="0"/>
              </a:rPr>
              <a:t>componyeh</a:t>
            </a:r>
            <a:r>
              <a:rPr lang="en-US" sz="2000" b="1" i="1" dirty="0" smtClean="0">
                <a:latin typeface="Brush Script MT" pitchFamily="66" charset="0"/>
              </a:rPr>
              <a:t> »)</a:t>
            </a:r>
            <a:endParaRPr lang="en-US" sz="2000" b="1" dirty="0" smtClean="0">
              <a:latin typeface="Brush Script MT" pitchFamily="66" charset="0"/>
            </a:endParaRPr>
          </a:p>
          <a:p>
            <a:pPr>
              <a:spcBef>
                <a:spcPct val="50000"/>
              </a:spcBef>
            </a:pPr>
            <a:endParaRPr lang="en-US" sz="3200" b="1" dirty="0">
              <a:latin typeface="Brush Script MT" pitchFamily="66" charset="0"/>
            </a:endParaRPr>
          </a:p>
        </p:txBody>
      </p:sp>
      <p:sp useBgFill="1">
        <p:nvSpPr>
          <p:cNvPr id="24" name="Minus 23"/>
          <p:cNvSpPr/>
          <p:nvPr/>
        </p:nvSpPr>
        <p:spPr>
          <a:xfrm>
            <a:off x="6477000" y="2057400"/>
            <a:ext cx="914400" cy="914400"/>
          </a:xfrm>
          <a:prstGeom prst="mathMin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 descr="Image result for plus sign icon"/>
          <p:cNvPicPr/>
          <p:nvPr/>
        </p:nvPicPr>
        <p:blipFill>
          <a:blip r:embed="rId5" cstate="print">
            <a:lum bright="19000"/>
          </a:blip>
          <a:srcRect/>
          <a:stretch>
            <a:fillRect/>
          </a:stretch>
        </p:blipFill>
        <p:spPr bwMode="auto">
          <a:xfrm>
            <a:off x="1143000" y="7620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 descr="Image result for plus sign icon"/>
          <p:cNvPicPr/>
          <p:nvPr/>
        </p:nvPicPr>
        <p:blipFill>
          <a:blip r:embed="rId5" cstate="print">
            <a:lum bright="19000"/>
          </a:blip>
          <a:srcRect/>
          <a:stretch>
            <a:fillRect/>
          </a:stretch>
        </p:blipFill>
        <p:spPr bwMode="auto">
          <a:xfrm>
            <a:off x="1219200" y="43434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  <a:effectLst>
          <a:outerShdw blurRad="50800" dist="50800" dir="5400000" algn="ctr" rotWithShape="0">
            <a:srgbClr val="000000">
              <a:alpha val="51000"/>
            </a:srgbClr>
          </a:outerShdw>
        </a:effec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71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alimrem</dc:creator>
  <cp:lastModifiedBy>setup</cp:lastModifiedBy>
  <cp:revision>7</cp:revision>
  <dcterms:created xsi:type="dcterms:W3CDTF">2012-04-10T15:53:42Z</dcterms:created>
  <dcterms:modified xsi:type="dcterms:W3CDTF">2015-11-05T18:50:03Z</dcterms:modified>
</cp:coreProperties>
</file>