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7.xml"/><Relationship Id="rId22" Type="http://schemas.openxmlformats.org/officeDocument/2006/relationships/font" Target="fonts/Lato-bold.fntdata"/><Relationship Id="rId10" Type="http://schemas.openxmlformats.org/officeDocument/2006/relationships/slide" Target="slides/slide6.xml"/><Relationship Id="rId21" Type="http://schemas.openxmlformats.org/officeDocument/2006/relationships/font" Target="fonts/Lato-regular.fntdata"/><Relationship Id="rId13" Type="http://schemas.openxmlformats.org/officeDocument/2006/relationships/slide" Target="slides/slide9.xml"/><Relationship Id="rId24" Type="http://schemas.openxmlformats.org/officeDocument/2006/relationships/font" Target="fonts/Lato-boldItalic.fntdata"/><Relationship Id="rId12" Type="http://schemas.openxmlformats.org/officeDocument/2006/relationships/slide" Target="slides/slide8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aleway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aleway-italic.fntdata"/><Relationship Id="rId6" Type="http://schemas.openxmlformats.org/officeDocument/2006/relationships/slide" Target="slides/slide2.xml"/><Relationship Id="rId18" Type="http://schemas.openxmlformats.org/officeDocument/2006/relationships/font" Target="fonts/Ralew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275875" y="620650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Manger que (</a:t>
            </a:r>
            <a:r>
              <a:rPr i="1" lang="en" sz="3000"/>
              <a:t>only</a:t>
            </a:r>
            <a:r>
              <a:rPr lang="en" sz="3000"/>
              <a:t>) de la moutarde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Faire les devoirs pour tous les élèves à Payton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Dormir par terre (</a:t>
            </a:r>
            <a:r>
              <a:rPr i="1" lang="en" sz="3000"/>
              <a:t>floor</a:t>
            </a:r>
            <a:r>
              <a:rPr lang="en" sz="3000"/>
              <a:t>) dans la classe de français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Téléphoner à Voldemort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Faire du shopping avec Madame Imrem et Madame Lewis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Travailler comme serveur dans un restaurant</a:t>
            </a:r>
          </a:p>
        </p:txBody>
      </p:sp>
      <p:sp>
        <p:nvSpPr>
          <p:cNvPr id="149" name="Shape 149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Regarder un film d’horreur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Écouter de la musique classique</a:t>
            </a:r>
          </a:p>
        </p:txBody>
      </p:sp>
      <p:sp>
        <p:nvSpPr>
          <p:cNvPr id="79" name="Shape 79"/>
          <p:cNvSpPr txBox="1"/>
          <p:nvPr>
            <p:ph idx="1" type="subTitle"/>
          </p:nvPr>
        </p:nvSpPr>
        <p:spPr>
          <a:xfrm>
            <a:off x="-2700" y="2764150"/>
            <a:ext cx="4581600" cy="191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Je préfère…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**ATTENTION: 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Je </a:t>
            </a:r>
            <a:r>
              <a:rPr lang="en" sz="2400" u="sng"/>
              <a:t>préfère</a:t>
            </a:r>
            <a:r>
              <a:rPr lang="en" sz="2400"/>
              <a:t> = verbe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C’est mon livre </a:t>
            </a:r>
            <a:r>
              <a:rPr lang="en" sz="2400" u="sng"/>
              <a:t>préféré</a:t>
            </a:r>
            <a:r>
              <a:rPr lang="en" sz="2400"/>
              <a:t> = adjectif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Danser avec M. Devine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Chanter avec Dr. Bauer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Nager dans une piscine de yaourt (yogurt)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Courir sur la glâce (</a:t>
            </a:r>
            <a:r>
              <a:rPr i="1" lang="en" sz="3000"/>
              <a:t>ice</a:t>
            </a:r>
            <a:r>
              <a:rPr lang="en" sz="3000"/>
              <a:t>) </a:t>
            </a: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Jouer aux cartes avec un expert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Jouer aux cartes avec un petit enfant</a:t>
            </a: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Aller au cinéma  avec Mme Imrem et Mme Lewis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Chanter devant toute la classe</a:t>
            </a:r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Lire un livre romantique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Écrire une longue lettre de 30 pages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939500" y="724200"/>
            <a:ext cx="3984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Voyager tout seule (</a:t>
            </a:r>
            <a:r>
              <a:rPr i="1" lang="en" sz="3000"/>
              <a:t>by yourself/all alone</a:t>
            </a:r>
            <a:r>
              <a:rPr lang="en" sz="30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Faire la fête avec </a:t>
            </a:r>
            <a:br>
              <a:rPr lang="en" sz="3000"/>
            </a:br>
            <a:r>
              <a:rPr lang="en" sz="3000"/>
              <a:t>M. Adamji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Qu’est-ce que tu préfères?</a:t>
            </a:r>
          </a:p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Étudier pendant toutes les vacances d’hiver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Ou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Recevoir une mauvaise note (</a:t>
            </a:r>
            <a:r>
              <a:rPr i="1" lang="en" sz="3000"/>
              <a:t>grade</a:t>
            </a:r>
            <a:r>
              <a:rPr lang="en" sz="3000"/>
              <a:t>) 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265500" y="3003748"/>
            <a:ext cx="4045200" cy="9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Je préfère…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