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87" r:id="rId3"/>
    <p:sldId id="289" r:id="rId4"/>
    <p:sldId id="285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9" autoAdjust="0"/>
  </p:normalViewPr>
  <p:slideViewPr>
    <p:cSldViewPr>
      <p:cViewPr varScale="1">
        <p:scale>
          <a:sx n="52" d="100"/>
          <a:sy n="52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181585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ison&amp;source=images&amp;cd=&amp;cad=rja&amp;docid=iWoTlDLDPlSXaM&amp;tbnid=FWXb5G_q03xzFM:&amp;ved=0CAUQjRw&amp;url=http%3A%2F%2Fwww.offre-habitat.fr%2Ffr%2Fservices%2Fimmobilier%2FVente-Maison-Battenheim-Haut-Rhin-Alsace&amp;ei=m3GKUYnBLIqprQGzg4HADQ&amp;bvm=bv.46226182,d.aWM&amp;psig=AFQjCNG2vm-QtDvHlK2cgsx25YIT6kakOQ&amp;ust=13681132719122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les+toilettes&amp;source=images&amp;cd=&amp;cad=rja&amp;docid=9v93L6QispuWaM&amp;tbnid=5m97sgiYkgUGQM:&amp;ved=0CAUQjRw&amp;url=http%3A%2F%2Fwww.bonjourdefrance.com%2Fn7%2Ftoilette.htm&amp;ei=uG6KUYCeGcy1qQGpm4GoAw&amp;bvm=bv.46226182,d.aWM&amp;psig=AFQjCNHXI9F0gbewB20CtLMNyJe7j6Qmcg&amp;ust=136811318435954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ffee+table&amp;source=images&amp;cd=&amp;cad=rja&amp;docid=Zp2GlqwN7mSjYM&amp;tbnid=6a74tyqe4vDYdM:&amp;ved=0CAUQjRw&amp;url=http%3A%2F%2Fwww.archiexpo.com%2Fprod%2Fmobil-fresno%2Fcontemporary-wooden-coffee-tables-52351-793026.html&amp;ei=43SKUb2TMISIqwGixoDQCg&amp;bvm=bv.46226182,d.aWM&amp;psig=AFQjCNHmqwcb473ePvIUdJBTJ56XdkLybA&amp;ust=136811474145197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un+tableau+impressioniste&amp;source=images&amp;cd=&amp;cad=rja&amp;docid=90bHCb4-34xQ_M&amp;tbnid=t9AGkudRHjFJIM:&amp;ved=0CAUQjRw&amp;url=http%3A%2F%2Fwww.lexpress.fr%2Factualites%2F1%2Fculture%2Fle-musee-d-orsay-dispose-a-epauler-davantage-le-musee-de-giverny-par-des-prets_1161087.html&amp;ei=9XKKUb3JF4L9qgH_xYDACg&amp;bvm=bv.46226182,d.aWM&amp;psig=AFQjCNGm_vtX4TgMgLgxLxrtvot8I8aLCA&amp;ust=1368114274613174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a+basement&amp;source=images&amp;cd=&amp;cad=rja&amp;docid=XAw4GGJMrZOqyM&amp;tbnid=K5x2hSX1EypqxM:&amp;ved=0CAUQjRw&amp;url=http%3A%2F%2Fwww.alure.com%2F2010%2F12%2Fresearch-a-basement-project%2F&amp;ei=I3KKUaPrE4yxrgHjmYGYCw&amp;bvm=bv.46226182,d.aWM&amp;psig=AFQjCNHPU-nlzIGYAAnIzVO6CCnp3a8vLw&amp;ust=1368114038743761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la+salle+de+bains&amp;source=images&amp;cd=&amp;cad=rja&amp;docid=MRb5mXAmHZikMM&amp;tbnid=JuYdweGNrNJ3eM:&amp;ved=0CAUQjRw&amp;url=http%3A%2F%2Fcatolicosribeiraofrances.blogspot.com%2F2013%2F01%2Fla-salle-de-bain-o-banheiro.html&amp;ei=N26KUfPjOYjprAHpwIHQDA&amp;bvm=bv.46226182,d.aWM&amp;psig=AFQjCNFcxDX2rcqA32k2RwZW3y2N10QEpA&amp;ust=13681130784742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offre-habitat.fr/fr/images/getV3.aspx?key=5297807f-2cd2-48d8-94fe-71aeed72612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940" y="1066800"/>
            <a:ext cx="7922364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njourdefrance.com/n7/images/toilett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33400"/>
            <a:ext cx="5251052" cy="566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295400" y="381000"/>
            <a:ext cx="6477000" cy="60198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989169" y="741277"/>
            <a:ext cx="7165661" cy="53754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10377" y="721251"/>
            <a:ext cx="8123244" cy="54154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752600" y="304800"/>
            <a:ext cx="5562600" cy="624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685800" y="838200"/>
            <a:ext cx="7772399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832446" y="623660"/>
            <a:ext cx="7479106" cy="56106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762000" y="533400"/>
            <a:ext cx="7467600" cy="5714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482265" y="769873"/>
            <a:ext cx="8179469" cy="53182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719440" y="576440"/>
            <a:ext cx="5900559" cy="59005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295400" y="838200"/>
            <a:ext cx="7239000" cy="5410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649332" y="506332"/>
            <a:ext cx="5845335" cy="58453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archiexpo.com/images_ae/photo-g/contemporary-wooden-coffee-table-52351-199980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8749892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80150" y="437194"/>
            <a:ext cx="3983698" cy="59836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lexpress.fr/pictures/803/411212_une-visiteuse-du-musee-de-giverny-en-normandie-regarde-un-tableau-de-l-impressionniste-francais-gustave-caillebotte-en-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7352315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219201" y="533400"/>
            <a:ext cx="6934200" cy="5943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319809" y="65836"/>
            <a:ext cx="4504380" cy="67263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540468" y="244567"/>
            <a:ext cx="4063062" cy="63688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738312" y="800100"/>
            <a:ext cx="5667375" cy="5257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2449854" y="904084"/>
            <a:ext cx="4244290" cy="50498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alure.com/wp-content/lg-gallery/Portfolio/Basements/Playroom1/cache/BasementPR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76" y="436845"/>
            <a:ext cx="7709124" cy="574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306872" y="668380"/>
            <a:ext cx="4530255" cy="55212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ttlerockfamilyhousing.com/wp-content/uploads/2011/01/Dining-Room-furni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51" y="591994"/>
            <a:ext cx="7903449" cy="590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838200" y="609600"/>
            <a:ext cx="7238999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914400" y="457200"/>
            <a:ext cx="7086600" cy="5638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219201" y="627365"/>
            <a:ext cx="6154434" cy="56972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685800" y="762000"/>
            <a:ext cx="7391399" cy="533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3.bp.blogspot.com/-a1Kylp94VSE/UPiBfpLaojI/AAAAAAAAGPc/8YLSIJDwWsU/s1600/Confortable-salle-de-bain-fonctionnel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78" y="914399"/>
            <a:ext cx="8230722" cy="5482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On-screen Show (4:3)</PresentationFormat>
  <Paragraphs>0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Monson</dc:creator>
  <cp:lastModifiedBy>setup</cp:lastModifiedBy>
  <cp:revision>7</cp:revision>
  <dcterms:modified xsi:type="dcterms:W3CDTF">2013-05-08T15:53:40Z</dcterms:modified>
</cp:coreProperties>
</file>