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94" r:id="rId2"/>
    <p:sldId id="295" r:id="rId3"/>
    <p:sldId id="29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6" r:id="rId12"/>
    <p:sldId id="307" r:id="rId13"/>
    <p:sldId id="267" r:id="rId14"/>
    <p:sldId id="269" r:id="rId15"/>
    <p:sldId id="284" r:id="rId16"/>
    <p:sldId id="302" r:id="rId17"/>
    <p:sldId id="289" r:id="rId18"/>
    <p:sldId id="290" r:id="rId19"/>
    <p:sldId id="291" r:id="rId20"/>
    <p:sldId id="274" r:id="rId21"/>
    <p:sldId id="275" r:id="rId22"/>
    <p:sldId id="277" r:id="rId23"/>
    <p:sldId id="278" r:id="rId24"/>
    <p:sldId id="285" r:id="rId25"/>
    <p:sldId id="283" r:id="rId26"/>
    <p:sldId id="288" r:id="rId27"/>
    <p:sldId id="303" r:id="rId28"/>
    <p:sldId id="292" r:id="rId29"/>
    <p:sldId id="293" r:id="rId30"/>
    <p:sldId id="297" r:id="rId31"/>
    <p:sldId id="298" r:id="rId32"/>
    <p:sldId id="299" r:id="rId33"/>
    <p:sldId id="300" r:id="rId34"/>
    <p:sldId id="311" r:id="rId35"/>
    <p:sldId id="309" r:id="rId36"/>
    <p:sldId id="313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3" autoAdjust="0"/>
    <p:restoredTop sz="94660"/>
  </p:normalViewPr>
  <p:slideViewPr>
    <p:cSldViewPr>
      <p:cViewPr varScale="1">
        <p:scale>
          <a:sx n="68" d="100"/>
          <a:sy n="68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1B78-D943-4B41-BB70-768C865D3335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FE18-2E6A-43FB-B20E-91AB5D3EB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7ECF6-D477-4ECA-8CA9-092977227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C80A-662F-48F4-A3CE-9D218C755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2585-5427-483F-A0A7-875F38BAE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9A687-447B-476A-AE2B-D3936AE75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8CCBB-2A9E-484D-A8A5-FDE6EDA34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193F5-0437-4BC5-9E0E-0D7FFFDE7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FAD84-A876-4A2A-B839-76F6BD4DD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A794B-FED5-41EC-8302-8ADAD0184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BC09-BA30-48CD-8EED-564850E52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A1779-DC69-4F98-8676-46A7BD959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FAEF6-5034-4F49-92AA-18FF2D0AB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07946F-ACE4-4FF1-868F-F152C7D335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714118" cy="46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838200"/>
            <a:ext cx="7485373" cy="5287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7200" dirty="0"/>
          </a:p>
        </p:txBody>
      </p:sp>
      <p:pic>
        <p:nvPicPr>
          <p:cNvPr id="11268" name="Picture 4" descr="j02416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107" y="1143000"/>
            <a:ext cx="5411268" cy="5405438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9600"/>
            <a:ext cx="8229600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6800"/>
            <a:ext cx="9060931" cy="498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ache2.artprintimages.com/p/LRG/16/1646/5M2GD00Z/art-print/michael-c-dudash-olympic-track-and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81000"/>
            <a:ext cx="8004906" cy="6243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95400"/>
            <a:ext cx="862148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.quizlet.com/i/KQV6ig5bGNXNujWbuT_N6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1926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annoncesavec.com/adpics/47d45ead24fd9d27d2000e3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64" y="609600"/>
            <a:ext cx="712556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freewebs.com/waffolicious/sag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2" y="740228"/>
            <a:ext cx="7818118" cy="5584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4582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9600"/>
            <a:ext cx="8229600" cy="55165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533400"/>
            <a:ext cx="7467600" cy="58213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33400"/>
            <a:ext cx="8229600" cy="5867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englishgraphic.com/wp-content/uploads/2011/12/surfing-a-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6398"/>
            <a:ext cx="8534400" cy="5689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069" y="533400"/>
            <a:ext cx="9060931" cy="55927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primovida.com/wp-content/uploads/2011/03/step-aerobic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43" y="457200"/>
            <a:ext cx="8909557" cy="5809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0109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56767"/>
            <a:ext cx="7696200" cy="574317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oloriage jouer de la guit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457200"/>
            <a:ext cx="8502541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zigoti.com/wp-content/uploads/2011/06/what-to-wear-when-joggi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183032" cy="640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1371600"/>
            <a:ext cx="3978275" cy="4413250"/>
          </a:xfrm>
          <a:noFill/>
          <a:ln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2355"/>
            <a:ext cx="8173812" cy="557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28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www.flyyapparel.com/wp-content/uploads/2012/02/skaters_wideweb__430x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5636655" cy="384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cueildeloisirs.joueb.com/images/coloriage_cache_cach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590439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540" y="1143000"/>
            <a:ext cx="8475260" cy="5257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0150" y="1752600"/>
            <a:ext cx="3560763" cy="457200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541376" cy="6096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38200"/>
            <a:ext cx="8229600" cy="5287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j019177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381000"/>
            <a:ext cx="7327183" cy="585577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G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6156" y="762000"/>
            <a:ext cx="5695244" cy="5802702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Chicago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teststudent</dc:creator>
  <cp:lastModifiedBy>setup</cp:lastModifiedBy>
  <cp:revision>10</cp:revision>
  <dcterms:created xsi:type="dcterms:W3CDTF">2008-12-09T10:08:54Z</dcterms:created>
  <dcterms:modified xsi:type="dcterms:W3CDTF">2014-12-12T15:45:54Z</dcterms:modified>
</cp:coreProperties>
</file>