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F561-EC66-47F1-9E06-C6A9BB7DB930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A194-3128-4B77-8E1B-559385B28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F561-EC66-47F1-9E06-C6A9BB7DB930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A194-3128-4B77-8E1B-559385B28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F561-EC66-47F1-9E06-C6A9BB7DB930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A194-3128-4B77-8E1B-559385B28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F561-EC66-47F1-9E06-C6A9BB7DB930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A194-3128-4B77-8E1B-559385B28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F561-EC66-47F1-9E06-C6A9BB7DB930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A194-3128-4B77-8E1B-559385B28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F561-EC66-47F1-9E06-C6A9BB7DB930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A194-3128-4B77-8E1B-559385B28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F561-EC66-47F1-9E06-C6A9BB7DB930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A194-3128-4B77-8E1B-559385B28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F561-EC66-47F1-9E06-C6A9BB7DB930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A194-3128-4B77-8E1B-559385B28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F561-EC66-47F1-9E06-C6A9BB7DB930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A194-3128-4B77-8E1B-559385B28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F561-EC66-47F1-9E06-C6A9BB7DB930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A194-3128-4B77-8E1B-559385B28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F561-EC66-47F1-9E06-C6A9BB7DB930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A194-3128-4B77-8E1B-559385B28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9F561-EC66-47F1-9E06-C6A9BB7DB930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FA194-3128-4B77-8E1B-559385B28A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772400" cy="1470025"/>
          </a:xfrm>
        </p:spPr>
        <p:txBody>
          <a:bodyPr>
            <a:noAutofit/>
          </a:bodyPr>
          <a:lstStyle/>
          <a:p>
            <a:r>
              <a:rPr lang="en-US" sz="12000" dirty="0" smtClean="0"/>
              <a:t>Je me </a:t>
            </a:r>
            <a:r>
              <a:rPr lang="en-US" sz="12000" dirty="0" err="1" smtClean="0"/>
              <a:t>suis</a:t>
            </a:r>
            <a:r>
              <a:rPr lang="en-US" sz="12000" dirty="0" smtClean="0"/>
              <a:t> </a:t>
            </a:r>
            <a:r>
              <a:rPr lang="en-US" sz="12000" dirty="0" err="1" smtClean="0"/>
              <a:t>cassé</a:t>
            </a:r>
            <a:r>
              <a:rPr lang="en-US" sz="12000" dirty="0" smtClean="0"/>
              <a:t> un </a:t>
            </a:r>
            <a:r>
              <a:rPr lang="en-US" sz="12000" dirty="0" err="1" smtClean="0"/>
              <a:t>os</a:t>
            </a:r>
            <a:endParaRPr lang="en-US" sz="12000" dirty="0"/>
          </a:p>
        </p:txBody>
      </p:sp>
      <p:pic>
        <p:nvPicPr>
          <p:cNvPr id="1026" name="Picture 2" descr="http://usercontent2.hubimg.com/218781_f2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379764"/>
            <a:ext cx="2400300" cy="32496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i.ytimg.com/vi/OD-p1mwqsH4/maxres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0867" y="3581400"/>
            <a:ext cx="5274733" cy="283845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28600" y="457200"/>
            <a:ext cx="8229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dirty="0" smtClean="0"/>
              <a:t>Je me </a:t>
            </a:r>
            <a:r>
              <a:rPr lang="en-US" sz="9600" dirty="0" err="1" smtClean="0"/>
              <a:t>suis</a:t>
            </a:r>
            <a:r>
              <a:rPr lang="en-US" sz="9600" dirty="0" smtClean="0"/>
              <a:t> </a:t>
            </a:r>
            <a:r>
              <a:rPr lang="en-US" sz="9600" dirty="0" err="1" smtClean="0"/>
              <a:t>tordu</a:t>
            </a:r>
            <a:r>
              <a:rPr lang="en-US" sz="9600" dirty="0" smtClean="0"/>
              <a:t> </a:t>
            </a:r>
            <a:r>
              <a:rPr lang="en-US" sz="9600" dirty="0" err="1" smtClean="0"/>
              <a:t>une</a:t>
            </a:r>
            <a:r>
              <a:rPr lang="en-US" sz="9600" dirty="0" smtClean="0"/>
              <a:t> articulation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1" y="457200"/>
            <a:ext cx="8153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dirty="0" smtClean="0"/>
              <a:t>Je me </a:t>
            </a:r>
            <a:r>
              <a:rPr lang="en-US" sz="9600" dirty="0" err="1" smtClean="0"/>
              <a:t>suis</a:t>
            </a:r>
            <a:r>
              <a:rPr lang="en-US" sz="9600" dirty="0" smtClean="0"/>
              <a:t> </a:t>
            </a:r>
            <a:r>
              <a:rPr lang="en-US" sz="9600" dirty="0" err="1" smtClean="0"/>
              <a:t>blessé</a:t>
            </a:r>
            <a:r>
              <a:rPr lang="en-US" sz="9600" dirty="0" smtClean="0"/>
              <a:t>(e)</a:t>
            </a:r>
            <a:endParaRPr lang="en-US" sz="9600" dirty="0"/>
          </a:p>
        </p:txBody>
      </p:sp>
      <p:pic>
        <p:nvPicPr>
          <p:cNvPr id="15364" name="Picture 4" descr="https://encrypted-tbn1.gstatic.com/images?q=tbn:ANd9GcR7eDPFgtHRKX8vsT7STLu7qExcP9tVplu0wqCpNzMEYuaiGSJOV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505200"/>
            <a:ext cx="4762500" cy="31577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04800"/>
            <a:ext cx="8161209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9600" dirty="0" smtClean="0"/>
              <a:t>Je ne me </a:t>
            </a:r>
            <a:r>
              <a:rPr lang="en-US" sz="9600" dirty="0" err="1" smtClean="0"/>
              <a:t>suis</a:t>
            </a:r>
            <a:r>
              <a:rPr lang="en-US" sz="9600" dirty="0" smtClean="0"/>
              <a:t> </a:t>
            </a:r>
          </a:p>
          <a:p>
            <a:pPr algn="ctr"/>
            <a:r>
              <a:rPr lang="en-US" sz="9600" u="sng" dirty="0" err="1" smtClean="0"/>
              <a:t>jamais</a:t>
            </a:r>
            <a:r>
              <a:rPr lang="en-US" sz="9600" dirty="0" smtClean="0"/>
              <a:t> </a:t>
            </a:r>
            <a:r>
              <a:rPr lang="en-US" sz="9600" dirty="0" err="1" smtClean="0"/>
              <a:t>blessé</a:t>
            </a:r>
            <a:r>
              <a:rPr lang="en-US" sz="9600" dirty="0" smtClean="0"/>
              <a:t>(e)</a:t>
            </a:r>
            <a:endParaRPr lang="en-US" sz="9600" dirty="0"/>
          </a:p>
        </p:txBody>
      </p:sp>
      <p:pic>
        <p:nvPicPr>
          <p:cNvPr id="16386" name="Picture 2" descr="http://projectlifemastery.com/wp-content/uploads/2013/11/positive-peop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9814" y="3200400"/>
            <a:ext cx="3929061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24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Je me suis cassé un os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 me suis cassé un os</dc:title>
  <dc:creator>setup</dc:creator>
  <cp:lastModifiedBy>setup</cp:lastModifiedBy>
  <cp:revision>12</cp:revision>
  <dcterms:created xsi:type="dcterms:W3CDTF">2016-02-19T20:25:02Z</dcterms:created>
  <dcterms:modified xsi:type="dcterms:W3CDTF">2016-02-19T22:07:31Z</dcterms:modified>
</cp:coreProperties>
</file>