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nton" charset="0"/>
      <p:regular r:id="rId10"/>
    </p:embeddedFont>
    <p:embeddedFont>
      <p:font typeface="Cabin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7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50633" y="20480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latin typeface="Anton"/>
                <a:ea typeface="Anton"/>
                <a:cs typeface="Anton"/>
                <a:sym typeface="Anton"/>
              </a:rPr>
              <a:t>Décrivez la scène / l’art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7800"/>
            <a:ext cx="8839200" cy="235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050" y="209075"/>
            <a:ext cx="5269599" cy="47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-38925" y="209075"/>
            <a:ext cx="2782200" cy="7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&lt;&lt; La Joconde &gt;&gt;</a:t>
            </a:r>
          </a:p>
        </p:txBody>
      </p:sp>
      <p:cxnSp>
        <p:nvCxnSpPr>
          <p:cNvPr id="66" name="Shape 66"/>
          <p:cNvCxnSpPr/>
          <p:nvPr/>
        </p:nvCxnSpPr>
        <p:spPr>
          <a:xfrm>
            <a:off x="1167325" y="719850"/>
            <a:ext cx="2607000" cy="534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974" y="209074"/>
            <a:ext cx="5464525" cy="4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-38925" y="209075"/>
            <a:ext cx="2782200" cy="7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&lt;&lt; La Reine &gt;&gt;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1167325" y="719850"/>
            <a:ext cx="2607000" cy="534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2400"/>
            <a:ext cx="72557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673" y="0"/>
            <a:ext cx="34566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72580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Anton</vt:lpstr>
      <vt:lpstr>Cabin</vt:lpstr>
      <vt:lpstr>simple-dark-2</vt:lpstr>
      <vt:lpstr>Décrivez la scène / l’art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Décrivez la scène / l’art</dc:title>
  <dc:creator>Abby Imrem</dc:creator>
  <cp:lastModifiedBy>setup</cp:lastModifiedBy>
  <cp:revision>1</cp:revision>
  <dcterms:modified xsi:type="dcterms:W3CDTF">2017-01-11T17:53:01Z</dcterms:modified>
</cp:coreProperties>
</file>