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7" r:id="rId2"/>
    <p:sldId id="305" r:id="rId3"/>
    <p:sldId id="310" r:id="rId4"/>
    <p:sldId id="304" r:id="rId5"/>
    <p:sldId id="311" r:id="rId6"/>
    <p:sldId id="269" r:id="rId7"/>
    <p:sldId id="258" r:id="rId8"/>
    <p:sldId id="308" r:id="rId9"/>
    <p:sldId id="262" r:id="rId10"/>
    <p:sldId id="309" r:id="rId11"/>
    <p:sldId id="299" r:id="rId12"/>
    <p:sldId id="264" r:id="rId13"/>
    <p:sldId id="267" r:id="rId14"/>
    <p:sldId id="271" r:id="rId15"/>
    <p:sldId id="256" r:id="rId16"/>
    <p:sldId id="273" r:id="rId17"/>
    <p:sldId id="275" r:id="rId18"/>
    <p:sldId id="280" r:id="rId19"/>
    <p:sldId id="281" r:id="rId20"/>
    <p:sldId id="260" r:id="rId21"/>
    <p:sldId id="300" r:id="rId22"/>
    <p:sldId id="301" r:id="rId23"/>
    <p:sldId id="282" r:id="rId24"/>
    <p:sldId id="283" r:id="rId25"/>
    <p:sldId id="284" r:id="rId26"/>
    <p:sldId id="285" r:id="rId27"/>
    <p:sldId id="286" r:id="rId28"/>
    <p:sldId id="288" r:id="rId29"/>
    <p:sldId id="291" r:id="rId30"/>
    <p:sldId id="292" r:id="rId31"/>
    <p:sldId id="293" r:id="rId32"/>
    <p:sldId id="302" r:id="rId33"/>
    <p:sldId id="294" r:id="rId34"/>
    <p:sldId id="295" r:id="rId35"/>
    <p:sldId id="289" r:id="rId36"/>
    <p:sldId id="312" r:id="rId37"/>
    <p:sldId id="313" r:id="rId38"/>
    <p:sldId id="314" r:id="rId39"/>
    <p:sldId id="31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52" d="100"/>
          <a:sy n="52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0292F-7039-4D81-B157-BD4824A96750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CC646-3138-401E-90FB-E794E674F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755FDE-BE3A-42E9-AEA0-6ACDEAF5AC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3218D-5C01-4122-A187-31B72A580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10E1E-B28D-4E25-9C32-0F7D4B346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6BA6B-70C3-4E89-8B25-0B296BBC7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C1D12-6688-46CB-A2B2-B251BF7B5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A5446-0FB4-4C17-B4F8-5A3AC4095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0B8AF-DB63-4DEE-85D2-024F04A10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1927-D947-42AC-BE8B-63E4A15F2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55801-8FA1-431B-A73D-1DE6F9027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5263-8193-499C-89D9-D439911AB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7CB19-9D23-4433-8A0E-E2B6EB60E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AEEF-EE87-4EE9-BDC7-075745F51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F1955F-1B03-43C0-BE39-BBD87572A3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y+hard&amp;source=images&amp;cd=&amp;cad=rja&amp;docid=yXeSWhDYs6r5XM&amp;tbnid=DZjGuwddBlXLKM:&amp;ved=0CAUQjRw&amp;url=http://xjselman.wordpress.com/2012/07/27/how-to-find-the-confidence-you-need/&amp;ei=iKxFUvKDAsLWqgH7sICQCw&amp;bvm=bv.53217764,d.aWM&amp;psig=AFQjCNFTp3Y0wwies4eJT6LwbdViIHmmsA&amp;ust=138038423732227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to+move&amp;source=images&amp;cd=&amp;cad=rja&amp;docid=lqsLHOiBgz33CM&amp;tbnid=tza0uM-pCNjF_M:&amp;ved=0CAUQjRw&amp;url=http://www.linz09.at/en/pressefotos/download/2056235.html&amp;ei=UN1FUszgPISyqgGD2oDwDA&amp;bvm=bv.53217764,d.aWM&amp;psig=AFQjCNGuVikyQtTE9GeMa2Do-rJmZW7aRA&amp;ust=13803967451082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travel&amp;source=images&amp;cd=&amp;cad=rja&amp;docid=JmE19VyzYncsUM&amp;tbnid=GQSg6g33GZusgM:&amp;ved=0CAUQjRw&amp;url=http://iboomer.com/category/travel/&amp;ei=eK9FUvPmJMmErAGP-ICgBg&amp;bvm=bv.53217764,d.aWM&amp;psig=AFQjCNHPTHt2JrPkx_U5GLKFWY9vl7I0Jg&amp;ust=138038501058341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elp+others&amp;source=images&amp;cd=&amp;cad=rja&amp;docid=RbKY0Kt9GzVsKM&amp;tbnid=9TanCBe-ASBFoM:&amp;ved=0CAUQjRw&amp;url=http://manthanmala.blogspot.com/2012/11/helping-others-is-ripple-effect.html&amp;ei=Da1FUvSHNIHYqQG4loHIBQ&amp;bvm=bv.53217764,d.aWM&amp;psig=AFQjCNG1UQ97gkOJSIV0B9wfunKePhnFtw&amp;ust=1380384382659736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2.bp.blogspot.com/-5PvLJL0TbAg/T7AinkTI4NI/AAAAAAAAJuw/4pnCUoQPckQ/s1600/help-others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corriger&amp;source=images&amp;cd=&amp;cad=rja&amp;docid=oDsYMTBPsTI4dM&amp;tbnid=RpLoqS3KEA2S_M:&amp;ved=0CAUQjRw&amp;url=http://fr.123rf.com/photo_11717363_gros-plan-d-39-une-gomme-a-crayon-corriger-une-erreur.html&amp;ei=5K9FUobGBMXQrQGfvoHQBQ&amp;bvm=bv.53217764,d.aWM&amp;psig=AFQjCNF2sBfGCYxEi-dX9JaWlw6k-tLTXA&amp;ust=138038510877714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expliquer&amp;source=images&amp;cd=&amp;cad=rja&amp;docid=IP30cg8qsS5riM&amp;tbnid=LpHVWxwQndZ7DM:&amp;ved=0CAUQjRw&amp;url=http://fr.123rf.com/photo_15448289_cible-flechettes-un-peuple-est-d-39-expliquer-la-cible-et-flechettes.html&amp;ei=QbBFUuC5KYehqwHA0oDQAg&amp;bvm=bv.53217764,d.aWM&amp;psig=AFQjCNGaNRtL0OKxBS9Bs0UdYrcdFf9kaA&amp;ust=138038521164387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to%20forget&amp;source=images&amp;cd=&amp;cad=rja&amp;docid=8RnbTIM65iFOTM&amp;tbnid=UJX66gDKCRaioM:&amp;ved=0CAUQjRw&amp;url=http://allaboutcomprehension.blogspot.com/2011/04/dont-forget-our-lists.html&amp;ei=trlFUoiiKoOVqgGSgIF4&amp;bvm=bv.53217764,d.aWM&amp;psig=AFQjCNF6bzJUAxN_sc-BOYLSeZRd5c9kbQ&amp;ust=138038762336357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url?sa=i&amp;rct=j&amp;q=to+give&amp;source=images&amp;cd=&amp;docid=_WyGQkM9RMx93M&amp;tbnid=p_D4sLEeZFyLAM:&amp;ved=0CAUQjRw&amp;url=http://www.ellenhartson.com/more-on-self-love/&amp;ei=1r9FUqCdJcGMqgH46YGwDA&amp;bvm=bv.53217764,d.aWM&amp;psig=AFQjCNHDkp11g-vFycWvYdc18qxLIbLW9g&amp;ust=13803879915156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hyperlink" Target="http://www.google.com/url?sa=i&amp;rct=j&amp;q=to%20loan&amp;source=images&amp;cd=&amp;cad=rja&amp;docid=Jg4P8Cg82wDbwM&amp;tbnid=gsUYivWj_tiQNM:&amp;ved=0CAUQjRw&amp;url=http://www.ehow.com/how_14772_find-someone-loan.html&amp;ei=2MBFUuSXFsXvqwH_74GYDA&amp;psig=AFQjCNELl1n3c7sTkLMv6HrEAH3B3WY4WQ&amp;ust=138038934462611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o%20ask%20someone%20to%20dance&amp;source=images&amp;cd=&amp;cad=rja&amp;docid=EZcNzxrtVilRnM&amp;tbnid=Tv7LBt7pDdFXwM:&amp;ved=0CAUQjRw&amp;url=http://www.spacitydanceclub.com/html/calendar.html&amp;ei=KK9FUu72Mc_vqQHw_oHoBA&amp;bvm=bv.53217764,d.aWM&amp;psig=AFQjCNHrSH6CQt7ENVulU63Fw-mIODZesA&amp;ust=13803849238469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6934200" cy="5029200"/>
          </a:xfrm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0"/>
            <a:ext cx="75713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dirty="0" smtClean="0"/>
              <a:t>commencer/</a:t>
            </a:r>
            <a:r>
              <a:rPr lang="en-US" sz="7200" dirty="0" err="1" smtClean="0"/>
              <a:t>courir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ssayer%20chaussures%20cop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201926" cy="4038600"/>
          </a:xfrm>
          <a:prstGeom prst="rect">
            <a:avLst/>
          </a:prstGeom>
          <a:noFill/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600200" y="417513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/>
              <a:t>essayer</a:t>
            </a:r>
          </a:p>
        </p:txBody>
      </p:sp>
      <p:pic>
        <p:nvPicPr>
          <p:cNvPr id="31746" name="Picture 2" descr="http://xjselman.files.wordpress.com/2012/07/try-har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397845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 smtClean="0"/>
              <a:t>bouger</a:t>
            </a:r>
            <a:endParaRPr lang="en-US" dirty="0"/>
          </a:p>
        </p:txBody>
      </p:sp>
      <p:pic>
        <p:nvPicPr>
          <p:cNvPr id="33794" name="Picture 2" descr="http://www.linz09.at/fm/4972/movements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06321"/>
            <a:ext cx="7391400" cy="489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8229600" cy="5105400"/>
          </a:xfrm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363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/>
              <a:t>dessiner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/>
              <a:t>voyager</a:t>
            </a:r>
          </a:p>
        </p:txBody>
      </p:sp>
      <p:pic>
        <p:nvPicPr>
          <p:cNvPr id="28676" name="Picture 4" descr="http://iboomer.com/wp-content/uploads/2013/07/10-Common-Travel-Mistakes-You-Can-Avo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71" y="1600200"/>
            <a:ext cx="8539216" cy="4800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76400"/>
            <a:ext cx="6248400" cy="4338638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43200" y="381000"/>
            <a:ext cx="323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/>
              <a:t>écouter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30289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/>
              <a:t>pleurer</a:t>
            </a: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777240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143000"/>
            <a:ext cx="8229600" cy="5257800"/>
          </a:xfrm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09800" y="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7200" dirty="0" smtClean="0"/>
              <a:t>crier/hurler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229600" cy="5105400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95600" y="2286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/>
              <a:t>partager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travailler (bosser)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manger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7086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7200" dirty="0"/>
              <a:t>acheter</a:t>
            </a:r>
            <a:endParaRPr lang="en-US" sz="7200" dirty="0"/>
          </a:p>
        </p:txBody>
      </p:sp>
      <p:pic>
        <p:nvPicPr>
          <p:cNvPr id="54275" name="Picture 3" descr="1189520296_46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876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524000"/>
            <a:ext cx="7315200" cy="4876800"/>
          </a:xfr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59753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/>
              <a:t>étudier/r</a:t>
            </a:r>
            <a:r>
              <a:rPr lang="fr-CA" sz="7200"/>
              <a:t>éviser</a:t>
            </a:r>
            <a:endParaRPr lang="en-US" sz="7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/>
              <a:t>parler</a:t>
            </a:r>
            <a:r>
              <a:rPr lang="fr-CA" sz="4000"/>
              <a:t> </a:t>
            </a:r>
            <a:r>
              <a:rPr lang="fr-CA" sz="3600"/>
              <a:t>(français, espagnol, chinois, japonais, latin)</a:t>
            </a:r>
            <a:endParaRPr lang="en-US" sz="3600"/>
          </a:p>
        </p:txBody>
      </p:sp>
      <p:pic>
        <p:nvPicPr>
          <p:cNvPr id="49159" name="Picture 7" descr="parlez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33588"/>
            <a:ext cx="6248400" cy="357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 smtClean="0"/>
              <a:t>rêver</a:t>
            </a:r>
            <a:r>
              <a:rPr lang="en-US" sz="6000" dirty="0" smtClean="0"/>
              <a:t>/</a:t>
            </a:r>
            <a:r>
              <a:rPr lang="fr-CA" sz="6000" dirty="0" smtClean="0"/>
              <a:t>dormir</a:t>
            </a:r>
            <a:endParaRPr lang="en-US" sz="6000" dirty="0"/>
          </a:p>
        </p:txBody>
      </p:sp>
      <p:pic>
        <p:nvPicPr>
          <p:cNvPr id="50180" name="Picture 4" descr="dor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268788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copier/</a:t>
            </a:r>
            <a:r>
              <a:rPr lang="en-US" sz="7200" dirty="0" err="1" smtClean="0"/>
              <a:t>tricher</a:t>
            </a:r>
            <a:endParaRPr lang="en-US" sz="7200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éternuer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84582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tousser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sauter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00200"/>
            <a:ext cx="7848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appeler/téléphoner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marcher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78486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arriver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600200"/>
            <a:ext cx="72390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ecoles.cfwb.be/eespcfmariembourg/images/Lire%20ense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4762500" cy="3476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68580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Arial" pitchFamily="34" charset="0"/>
                <a:cs typeface="Arial" pitchFamily="34" charset="0"/>
              </a:rPr>
              <a:t>regarder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/lire</a:t>
            </a:r>
            <a:endParaRPr lang="en-US" sz="8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mélanger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aider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5403650" cy="2971799"/>
          </a:xfrm>
        </p:spPr>
      </p:pic>
      <p:sp>
        <p:nvSpPr>
          <p:cNvPr id="10242" name="AutoShape 2" descr="data:image/jpeg;base64,/9j/4AAQSkZJRgABAQAAAQABAAD/2wCEAAkGBxQSEhQUEhQSFBQVFxgVFxQVFBUYFRcaFBcXFhcUFBYYHSggGBolHBgWIjEhJikrLi4uFyAzODMsNygtLisBCgoKBQUFDgUFDisZExkrKysrKysrKysrKysrKysrKysrKysrKysrKysrKysrKysrKysrKysrKysrKysrKysrK//AABEIAQcAwAMBIgACEQEDEQH/xAAcAAEAAQUBAQAAAAAAAAAAAAAAAgEDBgcIBQT/xABFEAACAQIDBQUEBwQHCQEAAAABAgADEQQSIQUGMUFRBxMiYXEUgYKRIzJCkqGx8DNScsEkU2JjotHhFSVzg5OzwtLxFv/EABQBAQAAAAAAAAAAAAAAAAAAAAD/xAAUEQEAAAAAAAAAAAAAAAAAAAAA/9oADAMBAAIRAxEAPwDOssZZO0WgQyxlk7RaBDLGWTtFoEMsZZO0WgQyxlk7RaBDLFp4G9+99DALZ7vWYEpSXiejOeCrf58r8ZqnGdpW0HYlaqUwRbKlKnYcDcFgTfQc4G9csZZqzcntJqNVp0MYaeRrr7QSVZTY5e8JNiCbC5txE2tlgQyxlk7RaBDLGWTtFoEMsZZO0WgQyxlk7RaBDLGWTtFoE7RaTtFoELRaTtFoELRaTtFoELRaTtFoELSxjsWlGm9WpolNWqNzNlFzYcz/AJifVaedvJg++wmJpfv0agB5XKGxPvA+UDmvaOLatVeo7MzOxYljdtTpc+Q090+aVvKQE6J7P9sDFYCi5N3QdzU5nPTAFz6rlb4pztN+dk2ye42ejm+bEE1iCLWB8KAeWVc1+eaBl9otJ2i0CFotJ2i0CFotJ2i0CFotJ2i0CFotJ2i0CdotJRAjaLSUQI2i0lECNotJTDt8e0PD4BzSCtXri16asFVL6jPUINjbWwBPDhAy8Ca57Ud90o06mEoHNWdSlRh9WkrCzLf+sI+QOutpg28vaRjMWCisMPSPFKJIZgeT1D4j0sLC3EGYdASkSogerursY4zFUsP4gKjeIrxVACXbXTgD850thsOKaIi3yoqoL8bKABf5TXPY1sGgiHFLXWpWdCjU0P7JSymzqfFnuo14ai1+J2bAjaLSUQI2i0lECNotJRAjaLSUQI2i0lECKV1PA8NTLL4sX8p8uWVywPrXFjmLQuLU9eF/lLVGjcHqNQJab8uGkC/XxRBsBrYceV9bQldrEtawGg9f/ssONPPrf9foSrtfj+vKB5G+O96YHDmoReq3hpIeBa1yx/srxPqOs53xeJaq71KhLO7F2Y8SzG5J98zjtjx2bGJSB/Y0xf8Aiq+M/wCHIffMCgIiICIiB9WzNoVMPVWtRc06iG6uLXHEEEHQggkEHQgzpLdDb64/CpXUBSbrUT9yotsy+moI8jOY5svsR2k61sRQB8L0xV8gabBL+pFT8IG67RafH7WeggYtuggfZaLSyuKXzB9Jd7wdR84FbRaVEQKWi0rEClotKxA87LGWXssZYFoymWXBbrJZYFnLGWXssplgc89o9TNtPFHo6r9ymi/ymNT2d8q2fH4tv7+oPusV/lPGgIiICIiAme9jKE45yCLDDvccyC9MC3vtMGr0GRsrqytYHKwINmAYGx6gg+hEyHs72p7NtCg5Nkc9y/pV8Nz5Bsp90DoHLGWXskZYFnLFpdyy27gQJU3K8Plyn1UqwPkfUTzmrXlomB6/fLcC+p+XpfrLtp4d+s+qhjSLA6j8YHpWkSR1HzEj36ngRLNSlxJt7oHztUMjcytotAotxL61Bbzlm0qIEnqSgxATxOfCviY9FXUn5QJgnbBt00MKtBL5sVmUtceFKeQsPMtmA9LwNLYisXZnbi7Fj6sSx/OW5W8pAREQE93cnYftuMpUDfISWqEckQZm1HC+i+rCeFN69km6pwuH9pq/tcQqkC31Kd8yj+Jrhj0AA43gY/237EAahikUDN9DUtwuBelp6Z1+ECarHGdQbc2fTxdCph6n1ai2v+63FXHmGsfdOYa1IozKwsykqw6FTYj5wOjtxduDG4KlVv8ASAd3V8qiAZjYdRZvinv2nP8A2ab1+w4m1Qn2etZanRDfw1vh5+RPMCb0drcOcC/WqhfWfE+uvOTaFHKBbtFpO0oRAjaBJWkiukCKsRqCZ9JY5R4ib+f5eU+YCXKZgX7RaTiBC0Wk4gQC30nPW/28bY3FO2gpUi1KkB+6CfGTzLHXy0HKdFLe4tx5Dz5CcqYhSHYG1wzA24XBN7GBbiIgIiIHvbkbD9txlOi1+7+vVI45E4geZNl8s1+U6Kepe9tANLDhblpOctztuexYulW1yA5agHOm+jaeWh9VnRWYEBlIZSAQQQQQRcG446WgRXQzRnalsb2fHOwFkr/Sr0udHX3Nc+jCbzmN7+bt+3YYqthWpkvSJtxtYoegYAD1AMDQM6C7Psf32z8MxvdU7on/AIRKC/uVZz/VplSQwIYEgg8QQbEHzE2r2L7TBp18MTqrd+ov9lsqPYeRC/egbKMcItECMqBK5ZJFgRtKWkmEqg6wIBZULL3rI5zygfXljLJWi0COWMslaIFEGo9ZyvtWlkr1lOuWrUW/o5E6lrYlaatUJFkUudeSAsfwBnKdaqXZmPFiWPqxufzgQiIgIiICZbunv7iMHkpse+w6gjuja631vTe1xY8jcWJGnLGsDURaiNVXPTDAul7Flv4gp5G17TKd/wDdBcCaVSgXqYeoos7WJD2B1IAADDUfEOUDZm6m+2Hxzd2ualW5UqhF2AFyaZH1rDUjjbXhrMntOX6VVkIZWKsDcMrEEEcwRqDN89nu8XtmFXvKiNiEutRQfGQDZajL1I4kaX9bQMS7Xt2bWxtIaEha4A4E/Vq6e5Sf4eswjdHbXseLpVjfIDlqAcSjCzW6kaEeaidEYjDrURkdQyOCjKdQQ2hE5t23hEo4itSptnSnVdFY8SEYgHz/ANIHSVKorqGUhlYBlYG4IYXBHkQRJ2mr+yreuvUZME6K9NKbZaguGphbnxm9mW5CjmLj3bRgUkg2lpSSUQIkRJWgjTy6wIylpK0rA++0o2kolS8sVKhPp0gSetwtLJfW/wCvSLRaB5W9SFsFiwvE4esAOt6baTmsTqDahAo1SeApvf7pnLy8IFYiICIiBWby7NHTFbKSlVUVFRnpMr+IEK/eJcHkAygDlkFuU0ZNm9ie1LVa+GN7Ooqr0DIcrelwV+4IHvb2dnFGrRUYKnSo1UYtxIDhjdlY68DbL04TV+5u12w2MoVFNlLqj8dabkK4I4HTX1UGdHqJzPvHhu6xeJT6uStUAtyGYkW6aWgdD7w4eq+GrpQIFVqbKhJtqQRoeRtwPI2M56xW7+Kp0hWehVWkSRnKmwILAhua6q3HpN+bn7XGLwdGtpmKhanlUTwv8zr8U9h0BBDAEEEEHUEHQgg8QekDmrd7bVTB11rUuK6FTwdTxRh0/I2M3/uxt6njqArUwV1KsjWzIw4qbaHQgjyPKYf2h7k4ZMHUrYemtF6Ld42UGzhyqMp1NgL5gBYDXheYl2XbzDCYk06rBaFeysxOiOL5Kh6D7JPQg8oG8pUTCNt9p+DoXFLNiXHJPDTuP71hr6qDw98hu/2oYXEOtOqj4ZmvqzK1LTgDU0Iv5qB5wM6gmEIIBBBBFwRwIPAg8xK2gRtJaRaLQJylpK0WgUtFpW0QPD32qZdn4w/3FRfvrl/nObp0X2ij/dmM/wCGP+4k51gUiIgIiICZf2UYkptOiBwqCpTbzBps4H3lQzEJ6+6O0Fw+Nw1V9FSqpY9FPhY+gBgdKzRvbDszusd3oHhxCCp8a+B/yU/FN6Mn69NJhnapu62LwmakpatQYuqgXZkItUVep0BtzyQMQ7FdthKtXCuwAq2qU7kC7rYMgPVlsfg9Jt+05WViCCCQQbgi4II/I3mebv8AaniqJVcRbE0+BLALVA04ONG+Ia9YG7HphgQQGBBBB1BB0II5gjSc0by4FKGLxFKmbpTqsqkG9gCfDc8Sv1T5idCbvby4bGqGoVFLcTSYhaq24gpe/vGk0v2obKXDY1lUN41NZmP2mrVar3A5AKVX4LwMRMAykQNw9iu2i9KrhXNzStUpi/BHNnUf2Q1j8c2XNI9iyn/aDW4ChUzemamBf4ss3Yr3JECVotKmGgTiSi0CA5+RlENyZQNZj+teEgGIJ/XWB4u+qZ9n4tRx7iobfwAtp8pzfOjN8cb3GBxNTT9k6+9/Ao+ZBnOcBERAREQE+3YuEeriKNOmQHeoiqW4A5hYkcwOk+KfRs/FmjVp1Rxpujj4GDfygdUVTz49fPzlL6ydUC7DzI/HT+UsI/Dy/wBP8jAwXf7s7XGXrYbLTxI+spsErev7r/2uB59RpbG4N6LtTqoyOpsyMCCD6GdThuPunjbx7r4bHrlrp4hotVbCqvQBrG6+RBEDmq/zHPnLuIxT1LZ3ZyBYFiSbC9hc621OkyffbcWtgDnv3uHJsKoH1STotQfZPnwPvtMSgIiIGY9n2+abONQPQ7wVSt3VgHUKD4bHRhrflNx7B2/RxlPvaDXFrMp0dW45WW+nqLg2NjOa5nHZDjSmO7u5tWpspHLMlnU+6zfMwN3I2tz0/VpPvB15yJtoeXT3cZNjpwGvWBeduB5H9CT5Sw5/Xz18pJDx+dvleAYa3/XAy0beK0k+nzMiP9fygYh2qITsyvbkaZ+VRJoWdKb1UKb4PErVNqZouWPTKCwb1BAPunNd4CVlIgTqUitrgjMMwuLXBuAR1GhkJtTbmwkr7EwuIAAq4egpB6oWIdD7zmHnfqZqwwKRaJWB0fuDtX2nZ+Gqsbvk7qpfm1MlLn1CqfinsWsfn+vxmI9kFFRs1CmbM1SqXudLhsoAHTKF995lzA8IEgPEfx8he0KTfjaYpvFv9hMFUNNi9WoNGSkAcvkzEgA+V79Zd3d32wmMzZHNJ1BYpWspyjiwa5UgDU2Nx6QMk2slM4euKwBpd2/eZuBUKSSeluN+U5XE3Lv12hYR8JiKGGqM9R1FMEIwQhiBUIZuPhzDzvNNQEREBMv7KKJbadEj7C1XP/TZf/KYhNmdiGAvWxFc3siLSHmajZmsfJUH3oG3cuh9fw6R0hj0/VoYemvy0gSiTMLAoRxkMsnaVAgY7v3syricDXpUNajBSFuBmCurFQTpcgTnvG4N6TFaqPTYcVqKVI9xnUplGpK9lcBl5q2o146GBynF5exmGNKo9M8absh9UJX+UhRpF2VRxYhR8RtA6CwGxH/2SMI9u9OFalobgMwbLqONiROfHUgkEWIJBHQg2InVdNMth0sPkAJqDePsrxBq1qtGrQNMl6oV+8Vxcl8gAVgTyBuIGsZWUEo3CBvLsWxjHAshUju6rWNj4hUAbS/mGGnSep2i7wew4RnQ/TVT3dI9CRdnsf3Rf32mTYWt3lOm37yKQOmZQbC3Aazn7tG3k9txbFDejSvTpW4EA+Kp55j+AWBi7uSbnU9T58zKGUiBUmUiICIiAm5+xJP6HXPM4gj7tOn/AJmaYm6OxBr4TEDpXv8AOmn/AKwNhWi0naAIE8sZZK0WgRtFpK0WgRtKWk7RaBzRvtQybQxa/wB/UP3mzfzjcrC97j8InWtTY+iMHYfJTPS7VcPk2pidNHKVB556SEkfFmHul7shwufadI/1aVanpZCoPzYQN+2gCStFoHN2/uxvZMdWpD6hbvKf8FTxKPdqvwzHiJtjt22frhcQBxz0WPpZ0ufe/wCM1PA2lvtvs9LC4bC4dgGfDUmrOD4lV6a5aakfVJU3POzDrNWy5XrFzdiSbAXPRVCqPQKAPdLcBERAREQEREBN0dhqf0TEHrXA+VNb/mJpebw7DmHsFUcxinJ9GpUbfkYGwLRlkrRaBcyxlny47GCmUUkAvc3PJVsCQLasWZVA8yeCmeDjNptWYd1UKF2NNMqjvEp02cVq9QtpTzGmVAaxGQG+rLAyi0WnmHa6EA0sr0wC2cNmBVbhipJAC+E/SuwXTTPwnnf/AKmmyd67DDUCSKbEq1WuBb6SkpFkpkEAMQSc3BdLh7zPdwo5DMx6A3Cgf2jY+mXzEvZZhW729SML92Qzh6z+Kq75LlaVNSQe+qaAHLdUCWJuLT3MJjla7VmKIlic7IisW+0wLZhTGqopAuFzHNcEBrHt2wOWvhq39ZTemfWiwP5VBIdhOGBxWIqc1ohR/wAxwSf8A+cu9s220rrhkpgkK9U58jKugpjIGYDMdbm2i3Ave9vC7Jdq+z7QQE2SsrUm6ajOpPTxINehPnA6BOgueHG/QdZChUzi4DZeTEWB81vxHnwPK8w/Gb1LWe6nLhKYv3jBQMRU+zlLkKKS3Us5zDM66G0jjd7lw1D2s0zlqEimCCWqAaCrVqOS4pZiCFChragEXsFjtkVHwBXVnR1qjKCcqoe7d3I4D6TLrxJ8poczd+Pod7gNoV6hdaXcZUFT9pVZU79K9Qj6uZ6y5aR0QEaAkzSDcYFIiICIiAiIgIiICbm7CFfuMVoMnepY882TxA+4pNMzbvYLXP8AS6ZPh+iYfxHvFPrcKPlA2zllLSX8tD5eRlbQOeU39rNiGxLjNWyZKIzfR03YW70qfrkEkqDoDbTQW87GY41KyU2rlaaJ3TvcnNkCl73PiBZFVQTrlWY9EDZNTfyn3FT7TkHIlmuahChKlVmJB7tdRe4ZwNLItsR2pt9q18ygszs71b/SlagYGiG4KgDMNF1sNLAAeJEDKsdvIrUjhqC9zQbKr1CWeqwR8yg3JIpgBAEB+xfynrUt4ci5KBLVCmSpWLU7qz3C06dMWQU1po91TRibM1tDr+IGWb87V71MHSC1EWhSIAqd3mu4QsctMDLci/i1N9egxVGIOhI9DY66HX0kqlUta54Cw95JP4kn3y3AzQ7fw1KhQUd5iax7qpWZ7KlPuQDTwlEMLBQVTM1uCkDjPi2rvbWxFSizuqhFWmQUGRVRwQgsC5p2SmSL3LF+RExiIHu7X3mq4ks1cU6hZy92UEg5QtltYKDlQm2vgAva4PhmUiAiIgIiICIiAiIgJmG429BwpandKaVbmpV+rVsoJKCrZioIWwCjMWYWIMw+IG5MF2gZmFLCKiqAXuVVKSIgJariLfVvxyq2l1W5YkTE6u+deqahxtqwsuSln7oHPqCApNhl1NtRe2gY3wgGIFLxeUiBW8XlIgVvF5SIFYiICIiAiIgLxEQF4vKRAreLykQK3i8pECt4vKRAreLykQ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27813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xQSEhQUEhQSFBQVFxgVFxQVFBUYFRcaFBcXFhcUFBYYHSggGBolHBgWIjEhJikrLi4uFyAzODMsNygtLisBCgoKBQUFDgUFDisZExkrKysrKysrKysrKysrKysrKysrKysrKysrKysrKysrKysrKysrKysrKysrKysrKysrK//AABEIAQcAwAMBIgACEQEDEQH/xAAcAAEAAQUBAQAAAAAAAAAAAAAAAgEDBgcIBQT/xABFEAACAQIDBQUEBwQHCQEAAAABAgADEQQSIQUGMUFRBxMiYXEUgYKRIzJCkqGx8DNScsEkU2JjotHhFSVzg5OzwtLxFv/EABQBAQAAAAAAAAAAAAAAAAAAAAD/xAAUEQEAAAAAAAAAAAAAAAAAAAAA/9oADAMBAAIRAxEAPwDOssZZO0WgQyxlk7RaBDLGWTtFoEMsZZO0WgQyxlk7RaBDLFp4G9+99DALZ7vWYEpSXiejOeCrf58r8ZqnGdpW0HYlaqUwRbKlKnYcDcFgTfQc4G9csZZqzcntJqNVp0MYaeRrr7QSVZTY5e8JNiCbC5txE2tlgQyxlk7RaBDLGWTtFoEMsZZO0WgQyxlk7RaBDLGWTtFoE7RaTtFoELRaTtFoELRaTtFoELRaTtFoELSxjsWlGm9WpolNWqNzNlFzYcz/AJifVaedvJg++wmJpfv0agB5XKGxPvA+UDmvaOLatVeo7MzOxYljdtTpc+Q090+aVvKQE6J7P9sDFYCi5N3QdzU5nPTAFz6rlb4pztN+dk2ye42ejm+bEE1iCLWB8KAeWVc1+eaBl9otJ2i0CFotJ2i0CFotJ2i0CFotJ2i0CFotJ2i0CdotJRAjaLSUQI2i0lECNotJTDt8e0PD4BzSCtXri16asFVL6jPUINjbWwBPDhAy8Ca57Ud90o06mEoHNWdSlRh9WkrCzLf+sI+QOutpg28vaRjMWCisMPSPFKJIZgeT1D4j0sLC3EGYdASkSogerursY4zFUsP4gKjeIrxVACXbXTgD850thsOKaIi3yoqoL8bKABf5TXPY1sGgiHFLXWpWdCjU0P7JSymzqfFnuo14ai1+J2bAjaLSUQI2i0lECNotJRAjaLSUQI2i0lECKV1PA8NTLL4sX8p8uWVywPrXFjmLQuLU9eF/lLVGjcHqNQJab8uGkC/XxRBsBrYceV9bQldrEtawGg9f/ssONPPrf9foSrtfj+vKB5G+O96YHDmoReq3hpIeBa1yx/srxPqOs53xeJaq71KhLO7F2Y8SzG5J98zjtjx2bGJSB/Y0xf8Aiq+M/wCHIffMCgIiICIiB9WzNoVMPVWtRc06iG6uLXHEEEHQggkEHQgzpLdDb64/CpXUBSbrUT9yotsy+moI8jOY5svsR2k61sRQB8L0xV8gabBL+pFT8IG67RafH7WeggYtuggfZaLSyuKXzB9Jd7wdR84FbRaVEQKWi0rEClotKxA87LGWXssZYFoymWXBbrJZYFnLGWXssplgc89o9TNtPFHo6r9ymi/ymNT2d8q2fH4tv7+oPusV/lPGgIiICIiAme9jKE45yCLDDvccyC9MC3vtMGr0GRsrqytYHKwINmAYGx6gg+hEyHs72p7NtCg5Nkc9y/pV8Nz5Bsp90DoHLGWXskZYFnLFpdyy27gQJU3K8Plyn1UqwPkfUTzmrXlomB6/fLcC+p+XpfrLtp4d+s+qhjSLA6j8YHpWkSR1HzEj36ngRLNSlxJt7oHztUMjcytotAotxL61Bbzlm0qIEnqSgxATxOfCviY9FXUn5QJgnbBt00MKtBL5sVmUtceFKeQsPMtmA9LwNLYisXZnbi7Fj6sSx/OW5W8pAREQE93cnYftuMpUDfISWqEckQZm1HC+i+rCeFN69km6pwuH9pq/tcQqkC31Kd8yj+Jrhj0AA43gY/237EAahikUDN9DUtwuBelp6Z1+ECarHGdQbc2fTxdCph6n1ai2v+63FXHmGsfdOYa1IozKwsykqw6FTYj5wOjtxduDG4KlVv8ASAd3V8qiAZjYdRZvinv2nP8A2ab1+w4m1Qn2etZanRDfw1vh5+RPMCb0drcOcC/WqhfWfE+uvOTaFHKBbtFpO0oRAjaBJWkiukCKsRqCZ9JY5R4ib+f5eU+YCXKZgX7RaTiBC0Wk4gQC30nPW/28bY3FO2gpUi1KkB+6CfGTzLHXy0HKdFLe4tx5Dz5CcqYhSHYG1wzA24XBN7GBbiIgIiIHvbkbD9txlOi1+7+vVI45E4geZNl8s1+U6Kepe9tANLDhblpOctztuexYulW1yA5agHOm+jaeWh9VnRWYEBlIZSAQQQQQRcG446WgRXQzRnalsb2fHOwFkr/Sr0udHX3Nc+jCbzmN7+bt+3YYqthWpkvSJtxtYoegYAD1AMDQM6C7Psf32z8MxvdU7on/AIRKC/uVZz/VplSQwIYEgg8QQbEHzE2r2L7TBp18MTqrd+ov9lsqPYeRC/egbKMcItECMqBK5ZJFgRtKWkmEqg6wIBZULL3rI5zygfXljLJWi0COWMslaIFEGo9ZyvtWlkr1lOuWrUW/o5E6lrYlaatUJFkUudeSAsfwBnKdaqXZmPFiWPqxufzgQiIgIiICZbunv7iMHkpse+w6gjuja631vTe1xY8jcWJGnLGsDURaiNVXPTDAul7Flv4gp5G17TKd/wDdBcCaVSgXqYeoos7WJD2B1IAADDUfEOUDZm6m+2Hxzd2ualW5UqhF2AFyaZH1rDUjjbXhrMntOX6VVkIZWKsDcMrEEEcwRqDN89nu8XtmFXvKiNiEutRQfGQDZajL1I4kaX9bQMS7Xt2bWxtIaEha4A4E/Vq6e5Sf4eswjdHbXseLpVjfIDlqAcSjCzW6kaEeaidEYjDrURkdQyOCjKdQQ2hE5t23hEo4itSptnSnVdFY8SEYgHz/ANIHSVKorqGUhlYBlYG4IYXBHkQRJ2mr+yreuvUZME6K9NKbZaguGphbnxm9mW5CjmLj3bRgUkg2lpSSUQIkRJWgjTy6wIylpK0rA++0o2kolS8sVKhPp0gSetwtLJfW/wCvSLRaB5W9SFsFiwvE4esAOt6baTmsTqDahAo1SeApvf7pnLy8IFYiICIiBWby7NHTFbKSlVUVFRnpMr+IEK/eJcHkAygDlkFuU0ZNm9ie1LVa+GN7Ooqr0DIcrelwV+4IHvb2dnFGrRUYKnSo1UYtxIDhjdlY68DbL04TV+5u12w2MoVFNlLqj8dabkK4I4HTX1UGdHqJzPvHhu6xeJT6uStUAtyGYkW6aWgdD7w4eq+GrpQIFVqbKhJtqQRoeRtwPI2M56xW7+Kp0hWehVWkSRnKmwILAhua6q3HpN+bn7XGLwdGtpmKhanlUTwv8zr8U9h0BBDAEEEEHUEHQgg8QekDmrd7bVTB11rUuK6FTwdTxRh0/I2M3/uxt6njqArUwV1KsjWzIw4qbaHQgjyPKYf2h7k4ZMHUrYemtF6Ld42UGzhyqMp1NgL5gBYDXheYl2XbzDCYk06rBaFeysxOiOL5Kh6D7JPQg8oG8pUTCNt9p+DoXFLNiXHJPDTuP71hr6qDw98hu/2oYXEOtOqj4ZmvqzK1LTgDU0Iv5qB5wM6gmEIIBBBBFwRwIPAg8xK2gRtJaRaLQJylpK0WgUtFpW0QPD32qZdn4w/3FRfvrl/nObp0X2ij/dmM/wCGP+4k51gUiIgIiICZf2UYkptOiBwqCpTbzBps4H3lQzEJ6+6O0Fw+Nw1V9FSqpY9FPhY+gBgdKzRvbDszusd3oHhxCCp8a+B/yU/FN6Mn69NJhnapu62LwmakpatQYuqgXZkItUVep0BtzyQMQ7FdthKtXCuwAq2qU7kC7rYMgPVlsfg9Jt+05WViCCCQQbgi4II/I3mebv8AaniqJVcRbE0+BLALVA04ONG+Ia9YG7HphgQQGBBBB1BB0II5gjSc0by4FKGLxFKmbpTqsqkG9gCfDc8Sv1T5idCbvby4bGqGoVFLcTSYhaq24gpe/vGk0v2obKXDY1lUN41NZmP2mrVar3A5AKVX4LwMRMAykQNw9iu2i9KrhXNzStUpi/BHNnUf2Q1j8c2XNI9iyn/aDW4ChUzemamBf4ss3Yr3JECVotKmGgTiSi0CA5+RlENyZQNZj+teEgGIJ/XWB4u+qZ9n4tRx7iobfwAtp8pzfOjN8cb3GBxNTT9k6+9/Ao+ZBnOcBERAREQE+3YuEeriKNOmQHeoiqW4A5hYkcwOk+KfRs/FmjVp1Rxpujj4GDfygdUVTz49fPzlL6ydUC7DzI/HT+UsI/Dy/wBP8jAwXf7s7XGXrYbLTxI+spsErev7r/2uB59RpbG4N6LtTqoyOpsyMCCD6GdThuPunjbx7r4bHrlrp4hotVbCqvQBrG6+RBEDmq/zHPnLuIxT1LZ3ZyBYFiSbC9hc621OkyffbcWtgDnv3uHJsKoH1STotQfZPnwPvtMSgIiIGY9n2+abONQPQ7wVSt3VgHUKD4bHRhrflNx7B2/RxlPvaDXFrMp0dW45WW+nqLg2NjOa5nHZDjSmO7u5tWpspHLMlnU+6zfMwN3I2tz0/VpPvB15yJtoeXT3cZNjpwGvWBeduB5H9CT5Sw5/Xz18pJDx+dvleAYa3/XAy0beK0k+nzMiP9fygYh2qITsyvbkaZ+VRJoWdKb1UKb4PErVNqZouWPTKCwb1BAPunNd4CVlIgTqUitrgjMMwuLXBuAR1GhkJtTbmwkr7EwuIAAq4egpB6oWIdD7zmHnfqZqwwKRaJWB0fuDtX2nZ+Gqsbvk7qpfm1MlLn1CqfinsWsfn+vxmI9kFFRs1CmbM1SqXudLhsoAHTKF995lzA8IEgPEfx8he0KTfjaYpvFv9hMFUNNi9WoNGSkAcvkzEgA+V79Zd3d32wmMzZHNJ1BYpWspyjiwa5UgDU2Nx6QMk2slM4euKwBpd2/eZuBUKSSeluN+U5XE3Lv12hYR8JiKGGqM9R1FMEIwQhiBUIZuPhzDzvNNQEREBMv7KKJbadEj7C1XP/TZf/KYhNmdiGAvWxFc3siLSHmajZmsfJUH3oG3cuh9fw6R0hj0/VoYemvy0gSiTMLAoRxkMsnaVAgY7v3syricDXpUNajBSFuBmCurFQTpcgTnvG4N6TFaqPTYcVqKVI9xnUplGpK9lcBl5q2o146GBynF5exmGNKo9M8absh9UJX+UhRpF2VRxYhR8RtA6CwGxH/2SMI9u9OFalobgMwbLqONiROfHUgkEWIJBHQg2InVdNMth0sPkAJqDePsrxBq1qtGrQNMl6oV+8Vxcl8gAVgTyBuIGsZWUEo3CBvLsWxjHAshUju6rWNj4hUAbS/mGGnSep2i7wew4RnQ/TVT3dI9CRdnsf3Rf32mTYWt3lOm37yKQOmZQbC3Aazn7tG3k9txbFDejSvTpW4EA+Kp55j+AWBi7uSbnU9T58zKGUiBUmUiICIiAm5+xJP6HXPM4gj7tOn/AJmaYm6OxBr4TEDpXv8AOmn/AKwNhWi0naAIE8sZZK0WgRtFpK0WgRtKWk7RaBzRvtQybQxa/wB/UP3mzfzjcrC97j8InWtTY+iMHYfJTPS7VcPk2pidNHKVB556SEkfFmHul7shwufadI/1aVanpZCoPzYQN+2gCStFoHN2/uxvZMdWpD6hbvKf8FTxKPdqvwzHiJtjt22frhcQBxz0WPpZ0ufe/wCM1PA2lvtvs9LC4bC4dgGfDUmrOD4lV6a5aakfVJU3POzDrNWy5XrFzdiSbAXPRVCqPQKAPdLcBERAREQEREBN0dhqf0TEHrXA+VNb/mJpebw7DmHsFUcxinJ9GpUbfkYGwLRlkrRaBcyxlny47GCmUUkAvc3PJVsCQLasWZVA8yeCmeDjNptWYd1UKF2NNMqjvEp02cVq9QtpTzGmVAaxGQG+rLAyi0WnmHa6EA0sr0wC2cNmBVbhipJAC+E/SuwXTTPwnnf/AKmmyd67DDUCSKbEq1WuBb6SkpFkpkEAMQSc3BdLh7zPdwo5DMx6A3Cgf2jY+mXzEvZZhW729SML92Qzh6z+Kq75LlaVNSQe+qaAHLdUCWJuLT3MJjla7VmKIlic7IisW+0wLZhTGqopAuFzHNcEBrHt2wOWvhq39ZTemfWiwP5VBIdhOGBxWIqc1ohR/wAxwSf8A+cu9s220rrhkpgkK9U58jKugpjIGYDMdbm2i3Ave9vC7Jdq+z7QQE2SsrUm6ajOpPTxINehPnA6BOgueHG/QdZChUzi4DZeTEWB81vxHnwPK8w/Gb1LWe6nLhKYv3jBQMRU+zlLkKKS3Us5zDM66G0jjd7lw1D2s0zlqEimCCWqAaCrVqOS4pZiCFChragEXsFjtkVHwBXVnR1qjKCcqoe7d3I4D6TLrxJ8poczd+Pod7gNoV6hdaXcZUFT9pVZU79K9Qj6uZ6y5aR0QEaAkzSDcYFIiICIiAiIgIiICbm7CFfuMVoMnepY882TxA+4pNMzbvYLXP8AS6ZPh+iYfxHvFPrcKPlA2zllLSX8tD5eRlbQOeU39rNiGxLjNWyZKIzfR03YW70qfrkEkqDoDbTQW87GY41KyU2rlaaJ3TvcnNkCl73PiBZFVQTrlWY9EDZNTfyn3FT7TkHIlmuahChKlVmJB7tdRe4ZwNLItsR2pt9q18ygszs71b/SlagYGiG4KgDMNF1sNLAAeJEDKsdvIrUjhqC9zQbKr1CWeqwR8yg3JIpgBAEB+xfynrUt4ci5KBLVCmSpWLU7qz3C06dMWQU1po91TRibM1tDr+IGWb87V71MHSC1EWhSIAqd3mu4QsctMDLci/i1N9egxVGIOhI9DY66HX0kqlUta54Cw95JP4kn3y3AzQ7fw1KhQUd5iax7qpWZ7KlPuQDTwlEMLBQVTM1uCkDjPi2rvbWxFSizuqhFWmQUGRVRwQgsC5p2SmSL3LF+RExiIHu7X3mq4ks1cU6hZy92UEg5QtltYKDlQm2vgAva4PhmUiAiIgIiICIiAiIgJmG429BwpandKaVbmpV+rVsoJKCrZioIWwCjMWYWIMw+IG5MF2gZmFLCKiqAXuVVKSIgJariLfVvxyq2l1W5YkTE6u+deqahxtqwsuSln7oHPqCApNhl1NtRe2gY3wgGIFLxeUiBW8XlIgVvF5SIFYiICIiAiIgLxEQF4vKRAreLykQK3i8pECt4vKRAreLykQ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27813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2.bp.blogspot.com/-5PvLJL0TbAg/T7AinkTI4NI/AAAAAAAAJuw/4pnCUoQPckQ/s320/help-oth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514600"/>
            <a:ext cx="2718673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sz="5400" dirty="0" err="1"/>
              <a:t>regarder</a:t>
            </a:r>
            <a:r>
              <a:rPr lang="en-US" sz="4000" dirty="0"/>
              <a:t> </a:t>
            </a:r>
            <a:r>
              <a:rPr lang="en-US" sz="4000" dirty="0" smtClean="0"/>
              <a:t>(la </a:t>
            </a:r>
            <a:r>
              <a:rPr lang="en-US" sz="4000" dirty="0" err="1" smtClean="0"/>
              <a:t>télé</a:t>
            </a:r>
            <a:r>
              <a:rPr lang="en-US" sz="4000" dirty="0" smtClean="0"/>
              <a:t>/</a:t>
            </a:r>
            <a:br>
              <a:rPr lang="en-US" sz="4000" dirty="0" smtClean="0"/>
            </a:br>
            <a:r>
              <a:rPr lang="en-US" sz="4000" dirty="0" smtClean="0"/>
              <a:t>des </a:t>
            </a:r>
            <a:r>
              <a:rPr lang="en-US" sz="4000" dirty="0" err="1"/>
              <a:t>dessins</a:t>
            </a:r>
            <a:r>
              <a:rPr lang="en-US" sz="4000" dirty="0"/>
              <a:t> </a:t>
            </a:r>
            <a:r>
              <a:rPr lang="en-US" sz="4000" dirty="0" err="1"/>
              <a:t>anim</a:t>
            </a:r>
            <a:r>
              <a:rPr lang="fr-CA" sz="4000" dirty="0" err="1"/>
              <a:t>és</a:t>
            </a:r>
            <a:r>
              <a:rPr lang="fr-CA" sz="4000" dirty="0"/>
              <a:t>)</a:t>
            </a:r>
            <a:endParaRPr lang="en-US" sz="4000" dirty="0"/>
          </a:p>
        </p:txBody>
      </p:sp>
      <p:pic>
        <p:nvPicPr>
          <p:cNvPr id="12290" name="Picture 2" descr="http://2.bp.blogspot.com/_3KbUgTj_X9w/TA_V2eI_4NI/AAAAAAAAALo/ASrx8GRYmcw/s1600/2006%20Saturday%20Morning%20Carto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639" y="1828800"/>
            <a:ext cx="5345561" cy="496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penser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524000"/>
            <a:ext cx="8229600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err="1" smtClean="0"/>
              <a:t>nager</a:t>
            </a:r>
            <a:endParaRPr lang="en-US" sz="7200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chercher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00200"/>
            <a:ext cx="70104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8000" dirty="0" smtClean="0"/>
              <a:t>corriger/effacer</a:t>
            </a:r>
            <a:endParaRPr lang="en-US" sz="8000" dirty="0"/>
          </a:p>
        </p:txBody>
      </p:sp>
      <p:pic>
        <p:nvPicPr>
          <p:cNvPr id="58370" name="Picture 2" descr="http://us.123rf.com/400wm/400/400/zimmytws/zimmytws1112/zimmytws111200023/11717363-gros-plan-d-39-une-gomme-a-crayon-corriger-une-err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3999"/>
            <a:ext cx="7848600" cy="521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8000" dirty="0" smtClean="0"/>
              <a:t>expliquer</a:t>
            </a:r>
            <a:endParaRPr lang="en-US" sz="8000" dirty="0"/>
          </a:p>
        </p:txBody>
      </p:sp>
      <p:pic>
        <p:nvPicPr>
          <p:cNvPr id="57346" name="Picture 2" descr="http://us.123rf.com/400wm/400/400/abluecup/abluecup1209/abluecup120901156/15448289-cible-flechettes-un-peuple-est-d-39-expliquer-la-cible-et-flechet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17248"/>
            <a:ext cx="6553200" cy="491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8000" dirty="0" smtClean="0"/>
              <a:t>oublier</a:t>
            </a:r>
            <a:r>
              <a:rPr lang="fr-CA" dirty="0" smtClean="0"/>
              <a:t/>
            </a:r>
            <a:br>
              <a:rPr lang="fr-CA" dirty="0" smtClean="0"/>
            </a:br>
            <a:endParaRPr lang="en-US" dirty="0"/>
          </a:p>
        </p:txBody>
      </p:sp>
      <p:pic>
        <p:nvPicPr>
          <p:cNvPr id="56322" name="Picture 2" descr="http://1.bp.blogspot.com/-HMTUEv3LJZc/TZrZWgg9_sI/AAAAAAAAAIM/ez8Vfr_AJ-k/s1600/elephant+rememb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09276"/>
            <a:ext cx="5512782" cy="534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dirty="0" smtClean="0"/>
              <a:t>donner/</a:t>
            </a:r>
            <a:br>
              <a:rPr lang="fr-CA" sz="6000" dirty="0" smtClean="0"/>
            </a:br>
            <a:r>
              <a:rPr lang="fr-CA" sz="6000" dirty="0" smtClean="0"/>
              <a:t>prêter</a:t>
            </a:r>
            <a:r>
              <a:rPr lang="en-US" sz="6000" dirty="0" smtClean="0"/>
              <a:t>/</a:t>
            </a:r>
            <a:r>
              <a:rPr lang="fr-CA" sz="6000" dirty="0" smtClean="0"/>
              <a:t>emprunter</a:t>
            </a:r>
            <a:endParaRPr lang="en-US" sz="6000" dirty="0"/>
          </a:p>
        </p:txBody>
      </p:sp>
      <p:pic>
        <p:nvPicPr>
          <p:cNvPr id="55298" name="Picture 2" descr="http://www.ellenhartson.com/wp-content/uploads/2012/02/gi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618435" cy="3810000"/>
          </a:xfrm>
          <a:prstGeom prst="rect">
            <a:avLst/>
          </a:prstGeom>
          <a:noFill/>
        </p:spPr>
      </p:pic>
      <p:pic>
        <p:nvPicPr>
          <p:cNvPr id="55300" name="Picture 4" descr="http://img.ehowcdn.com/article-new-thumbnail/ehow/images/a00/0e/dk/find-someone-loan-800x8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590800"/>
            <a:ext cx="4927475" cy="3276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jouer </a:t>
            </a:r>
            <a:r>
              <a:rPr lang="en-US" sz="5400"/>
              <a:t>(aux vidéo-jeux)</a:t>
            </a:r>
          </a:p>
        </p:txBody>
      </p:sp>
      <p:pic>
        <p:nvPicPr>
          <p:cNvPr id="53251" name="Picture 3" descr="hobbie-jeux-vid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405313" cy="496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trouver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bailler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752600"/>
            <a:ext cx="72390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terminer</a:t>
            </a: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data:image/jpeg;base64,/9j/4AAQSkZJRgABAQAAAQABAAD/2wCEAAkGBhQSEBUUExQVFRQUFRcYFhYVFxYYGBgYFhUYGBwVGBoYHSYeGBklGhUWIS8gIycpLSwsHB8xNTAqNSYtLCkBCQoKDgwOGg8PGiwkHiQsKiksKiwsLCkpLCksKSkpKSksKSkpKSksKSwpKSksLCkpKSkpKSwpLCkpKSkpLDI1Kf/AABEIAMABBgMBIgACEQEDEQH/xAAcAAEAAgMBAQEAAAAAAAAAAAAABQYDBAcCAQj/xABBEAACAQIDBQUEBwcEAQUAAAABAgMAEQQSIQUGMUFREyJhcYEHMpGhFCNCUrHB0TNicoKSsvBjosLhQxUkNFPx/8QAGQEBAAMBAQAAAAAAAAAAAAAAAAECAwQF/8QAIxEAAgICAgICAwEAAAAAAAAAAAECEQMhEjEiQTJxBBNhUf/aAAwDAQACEQMRAD8A7hSlKAUpSgFKUoBSlYZHu2UfzeR4D1oDxKxYG3DkL2v68hXzZ7HLZjdlJB4+fE6nQis/Z1jgtnfzUn+m35UIM9KUoSKUpQClKUApSlAKUpQClKUApWObEKvvMq+ZA/GtGTePDrxlX0ufwFASVKhzvbhvvn+lv0r1DvVhm4Srr1uB8bWoRaJalYocUj+6yt5EH8Ky0JFKUoBSlKAUpSgFKUoBSlKAVW95sTLDLHMrEx2ClATa9yTccNRoDytVkrW2hgxLGyNwYfA8j6GoatFJpuNIyYecOispurAEHwNQ77YEKqSpZ5buRe1gTYDXoAB6Vh3XxJQth34oSV+Oq/O48zUZtee82UixjGT4MxBHgQRUrZnLJ4WWjA7XSTQXB6GtmM99vT8L/nVGTF9n3r2trV3wcZCgnVm1PmR+HAVJbHPkZ6UpUGopSqN7SN+zg4+ygI7dh72h7MHnbm1tQD59LiG6NnfP2lwYA9mAZsRb9khHdvwMjcEHhqT051yba/tG2niSfrxAnJIBaw6Z/eJ9ahGDOSzElmJZiTcsSbkk8yTXlTVqozcrMck+MY3OKmJ6tLLf+4/jWOXbWOjtfFYkAcCJ5bf3aVIRi9ZTCCLHgakqz3sv2qbRw7A/SWmTmswDj1PvDzBrre6ftZw2Kj+tPYSrxQ3Ksf8ATa2vkdfPjXB8ds0oT0/LrWugynpepqyvNxP0fjd+hwijv4vp8h+tQeK3kxEnGQgdE7o+Wvzrnu728pUBJTdeAb7vn1X8PKrcDWb0X5WenYk3Juep1r5XylQQfRXJNl/T4pmTDFwpmePheMMp1uDcLYG966pjcakUZkkYKi8WP+anwqA3M2gkrYsxm6HEl1NiNHUcj4rQstEvu9s04UZu0Z521eYk5ieg6IOQq+bC3vJISfnoJOH9X61UaUIto62DX2q9udtQyRFGN2jsL9VPD4Wt8KsNSap2KUpQkUpSgFKUoBSlKA0fp9yB7oYkKSL34+gOhNjyrMY+rE+tvwtWskIRlU/Z/Z36WtbzANvK1Y9u4rJAbcWIX48fkKFG6IrbEqrKs8d2Zb3W/dawty5205/kartba7ftcyu8liVANlJ4R294nKBwB1685Rp7KfAE/Cqzhp84zSG5bNcqACQLhfwB9TVZS4nP8y4btbHaciWVbRrqFP2m8fAGrqKqWxN4WlAzLkAOXIO6Fy6WGU6jx86ssT2IsSVbhck2PmeRsf8ADVjbGopUjZpSlDUi95dsjC4Z5TqQLIOrtoB+Z8Aa4Ntecyt3zmeV7knjfizfC/yq9+2fbJTsogeAL28WOVT6AOfWuU7PmYzKWYniNeliT5cKsjOXZJ4qCwuBcVFs2tSWL2kAhPRwPgwBr1PtFQqsRcN5fnUmZHwy66X9KkZojZev/VakW2VV27ps2W1raaW/KpLOCdeh+f8A+UB4nwucLfiONvnUK04gLLJwBsunEcb/AAqbwWMEiBh0H4XqD3tluUFuGt/4uX+2tMeRwdopkxqapmfBbQjkkVVvc8rW0t/hq47CxJCiNuV8h6gH3fMC1cxhSSPLJkYLcWaxt148L25V0vZAEkbZTzVkbobGx+Vj4Xpmm5u2iuKCgqRNUrxDJmUHry6HmPQ3r3XObFZ372DNioo1ht3Xuylst7iwbXpr8a3d1N3Bg4Ml8zsczsOF7WAHgP1qZpQm9UKUpQgnty5rYq33kYfCx/Kr9XPtz0vi18Fc/K3510GpNYdClKULClKUApSlAKUrS21tRcNh5Z392KNnPiFF7evCgOfe1b2pLgWXDwosmI7rvmJyxrxsba52F/IG/SpYbSkxOGimkjeJSubLIuVhm+9yPhwvppXJvZzg1x20ZsdjTmWJu1KnXPM7EoluaqATbh3VvpXY4MNLjW7SXuQi+UdRzt6cW+FRfowm09LsgsTjgpAsRcXvlZhbhchLnViFHiaiN3sG8/dVe8qliDxsp4L9494aVc9spGZEsgBjTKv7qnW3n/nWo/Y+HWCeNgTq4U3torAra4AvxGp6DpSSvspqLow7OQ2VFux5eJJvf4mrqVyIqrqRlC69La1ik2AhkMillJ1IW2p6+Fb8GFVeA16nU/GpNIQcTNSl6rO397Ql0hszcC3EL4DqaGrdHLPanK0m0ZPuLZB/Eqrf+751UMlnS3Mt/Yf0q1byxkp2jEljNIWJ4nMTYn+la0d2MEuIxRjbUrEzp5hlB/2lh60cqVlYx5Mjto7vNeNEYfXdkQTwVnZQ1/IknyNZhu1KwVRxZ2AHigGZPW+nnVm9oW08ThjhGeNAI2R1UAC1rkIWuSbqhv8A9V0PY0MOLw0WIVQvbZZgPusRZgPUGsW5xSbNVwnJpHF8Tus8aNIdVutuWlrepuwrXjhkMuRtO2y9nqPcYWBPQ6Ekcr13vam7qzQtCoC5ufTXj51xTebeKfCbRVlKydgWCBz2gtmKENrdWOQ9CLjQVeDlJaKzUINWa+OjXDdtGNAHKp5G1h6BhULt8F305ZR8F/U1Y9vTx4pfpaqVVyDlPJ1HeHjYrx8qpWJYyyaG+bW3IE6/IVeDbpeymSk2/RuzZvoyxlwe+CFDXFgpAvbmL29auO4KnsXvyYAf03P41UpNmrHD2iyEkFe6Ro6kElgeVrDQ8b+FX7d+EQ4RL8WGYjmS+oHnawro/IUk1a9HJhceLa/0kMJ9sdJG+ev4k1nrDhISq6+8SSfM62qb3e2MMRIQSQqi5txOtgBXMbRtoiqVY95N2kgQSRk2uAQxvx5g1XKFmqFKntnbnyyKGYiMHhe5NutuXrUNvqI9mLG00hYSsyrkRibqLm/LnQUyybiYa8kj/dUKPNjc/wBoq51yfYHti2dh4MpM5cks2WFvzPIAV0fd/bkeMw0eIizdnKCVzCzaErqPMGpNV0SNKUoSKUpQClKUAqu+0PANPsvFxpqzQOQBzKjNb/bVir4RQHBfYJ2UzzQSAXW0qjQZwbKQ3Mgd3TxruUxF0S2hufCy20+JFfnzbmDk2FtoSxqeyLGSMcmhfR4vMXK+FlNduTeCKfDpiIGDo6NlPQkoMpHJgdCPClGcaVkXtXDssjE6gkkHzqJxrGwCgliy5QASSxOlrVKSHMbnWt/YGzFMnaEaJw/iI/IH51LOfjyZYoibC/Gwv519kkCgkkADUk8AK84jEKilmICgXJPKqXtLHzY0ssSkRKRxNr+LfjlqrdHX/Efd4N6jJeOEkJzbm3l0X8arVW04OHCxZZO92hys1uOh5cgB61BbT2V2SmRWVoQLl7juj948PX8KzWRNiWOVWVLfUH6IzD7Dox8s1j/dUNuRjhHtfCNfuyZ4m8Q6HL/uAqyzbRglVkuZFYFWyJI4sRY95VIrmIxhiZWS5OHlV4y2hYI9wD6fnWjVpopB0zv++O6EG0zHnZ43QZQygG6k3ykH4jz51Ytl7OTDwRwpfJEgRb8bAcT4nj61pbubdgxkCzwEFW49VbmjDkw/74GpKSxtfka5HOVUztWOKdxNgGqZvJ7PcFicQZZBIrHVxGwUMepuCQfI1bw1eWUHiAfSp5tLxDxxl8kci9qeGWIYaKFAkCq4FtBm0JFudgF18fGuV7GQNKqnmSPiCK6d7W9spJiFjQgiGMg24Z3a7DzAC1yzEv2ctwL8/Xw+VdeF8abOPPHlaRbsThQbIRoSg08wB87V0jZuyhIzfuISvhyAA5D9K5RsWaXFiXXWFFeO3EuJFIueegYetd52DskxKZHNi4sEAvzvr4+FafmZ1OuJz/h4HHUiqVsYHHvC+eM2PyI6EcxWGRwSSoIBJIBtcA8jbSvNZGnRv7S23LPYSMLDgALC/XxrZ3VwQkxK5hcKC1vK1vmRUPUjsDaIgnVz7uqt5Hn6aH0oSu9nS6pG/fbHHbNXDmNZTJicplVmQWw5vcKQTp41dI5AwBBuCNCOYrmu7O52Ofbc2OxzdyIyJhlDAgq11UqAe6oQ63sST51JsSG18Ltb6LOsn/pzI0MgLKMQjAFGvYai9qlPZdDl2Pgh/oKf6iW/OoH2v+0X/wBPiECR55cTHIASbKi2yZv3mu2g8KuG6GG7PZ+EQixTDQqQeIIjUEGgJelKUApSlAKUpQClKUBB727ow7Qw5imGo1jce9G1veX8xzFcm3c2Fi9l4/6NNm7CfMFdb9k7qMysPuvZSLcfMWNd1rDisKsilWGh+R5EeIOtSUlCyljFJcAsouwTvHKMzcBr1+dW+MLBF3iAqC5Y/M+pqg7/APswfFRho8Tk7MElJQAjG1sxZRcGwtcg6dK5m+0Nq4VBGWkkhQ6A/Wxi3T7QHwoZrw7OsbQ2jJjZhGndTUgHw+23U+FWDCQxxhYUNiATYcT1Y+tc69k+8b4rESh41HZRXJUnizAAWPDgefKuhSDJLny3ZhYG9rAcvn8q5c0qdHZgjyVmHaTrNFkI1IBFvskHj86o+IVO3lUAERlFF9dMga/S5Ytc/u2FrGrVtXFiGMge+97cfVtel9B5VS8Z9WwlHBRlk/g45v5Tr5F6pgTnt9E55KPiuzFt/FMsNowTJIezjHi17nwsoY+lVnbG5H1IWPVxGdR9pwcxHqpYD+Eda6BgtlPMwyre3BjwF9Cb+XSrVhNyY7d9nJtyIUegsfma7DjSd2fnDdveHE7PmWSFiucDMjXKSa2sy+Y4jUG9dn3Y9rGDxg7Oa2Hl5pKRkJH3XOnxsa9b0ey0EwtAczLiFYBhYgM2ZhmGmW/e1HGt3dn2YrBiJZpBbtUsUUiy3+6bX469OGlUljUjaOSUWSr71Ye+SJu2b7sXe+Le6B61g2ntOTsWdlsoHurdmN9Al+bE2Fh1rb2Ju+kEYjGuUnMQNWN+Jt4WqYbCllsFHhm0APW3GuNY5S+jt/ZGJ+b94Nm4n6QzyqADIEsDe8jKHCL1CqwGmgOlamztzcRipsoSzMpZbnkLXJ6asNeV67fvhsEKgCAM4VmBbS7HRj0BK3A6XqR2Hsfs4sx/aSWZjbgOIjHgPmbmuucnCP8ATijD9k69EHunuXHgo0UWaUCzSWtc3LaA8Bcm3OrM8/dOc/ZPhpa7HzsLV8dajdtyHsiqqznQHIL5AftNbgtgR6158HKUj0JxjGH0VgUr7XyvTPIFKVmwmEaV1RBdmNh+p8KAntzlmaSyuwiXVhyJ5KL8L+FXitPZezVgiCLy1J6nma3Kk2So0cfsOCd43mhjkaIkxs6qxQm2q34cB8K3gKUoSKUpQClKUApSlAKUpQChpVY3u29kHYoe8w75HJTy8z+FCG6IzeneDtWMSH6tT3iPtEf8RVer5SoMW7LHuThxmnewvdEJtqbAvr199andpyqgDMQoF9T5fOondEiPDsebzObDidFX8FrxvMhePMfsstvAaj/lXHkacuL9nfjTjC0cs3s9oc8e0jnjIwwGVFIGZlvrMp5knl0sOOtWnBY0MqSRtcEBlYc/84WqB3+w6NgZC9rplKHmGzAWHmCa1vZo7HB2OoErBfUKbD1JrrSUVSOOTc3Z07d3bawlY3t2LWEZ/wDpJNhG3+nm0U/Z0U6ZTVuws1y3XMbDwWy/iDVPw2xVEWVuLA5+YNxYgg6EW08RW7u1I+FKxT3KTN9TOSSSdSsEt9Q9vdb7XPve9njzLI2bzxOCVlrlNgT4H8Kqe8m9ajFLgUJ7Z4jKx4AKGACX6sb36AeNWqdbqQDa/OuFe0Lb4xeOih2WHmxWHMjNiEYai3ejW/dZb8b6X0F71ujJ9HQcJvCmElbt5FRDJ2bFmAGc2OnUgtrblfpV3Brh3s+2NhcfC0+JJnxccjI8cpzKpLE5ljFlCHyNyDXU4J5QgQMAALAgXa3Ia6C3ClFU60aXtD2osGHD5GkfMqqie8xc2yDzNqreE9o88MqJtLBPg45myxzZw6Bj9mQ27vn8ra1JYBPpON7QEmHDMyob37WcAh5CftKgbIP3jJ0FTO8Ww48XhZIJRdJFIvzU8nHiDrXPkkrpnRiTq0a8buRfNYHkANNevM15w2FPajJyN2PhfUk+VQHs0xMsmHfDYiQGfCuY2Gmbs8q9mwH2lI+0fWrDtzZC9g3fYX0IJ7pvobgeBNW8YfFbK1Ke5PRFbzbPRJM8RUo51CkHK3EjTkbX+NQtbONxWY2GirwHXxP+aCtatDnZ9Vbmw1PSr/uzsHsEzOPrGGv7o+7+taO6m7uW00o732FPL94+PTpVqqS8YilKULilKUApSlAKUpQClKUApSlAR+29qiCIsfeOijq36c65tNKWYsxuSbk9Sa6nicIkgs6qw6EA/DpVE3m2EMO4ZL9m/C/2SOXl0oUkiEpX2q1tvfqGAlUBlccQpsoPQt+l6gzOl7tD6n+dvnY163p2nBBhnM8qRgqcuY6sRqAq8WNxyFcewG+G1sUDHgkZVLamJOFwOMr3C8Ooqc2P7EsRO/a7RxJueKqxkkPgZG0X0vXI8SU+Umd6yNwUUim7b2xLtOdYYFIjBuL/AA7R7cABwH5muubjbuLDGoUdyIWBPFn+0/zPx8K1cPusmGl+jwIEBbQ8SVOuZidWsPwq84PCrGgVRoosP1PjVs2TXFFMGPyt+jymF7RgnInvfwjj8eHrUrtTZ6TQvHJorDUg2K21DKeTKQGB5EA1FbG2ipxMyXHdCgeJF83zt8KmMfg1mieJwckiMjWNjlYEGxGo0PGr4IcI/Yyz5S+jgO/HtYxGKQYHDnkY55oz+3KkglCPciYDMfMjgNZ/2O7tnD4J8U0WZsQDlY/ZiQm1ul2BbyC1Gbe9mK7Pliw8Ehkk2jI0ALqA8MOZGZktxOQMrHS4Olta6w+7EYj7JDliGRMuvurlFtOOgroMHZ+fdy9rNs7G4eeQ/U4tDn6ZWldCfNHQN5edd12lJJK4wkBKyOoaWUf+CFiRmH+q9mCDlYty15Dt3dvPsN2APa7Ox2Ihfr2TOL+gLofK9dg9mWDZNnRSS52nnVZJWcWa4UIq2OoCoigep50FErhdkpAqJGoVETKoHADT48OPn1rLOe6fI/hWeRrk/D4VgxXuN/CfwrknuR1RVROe+1Dct2aLHYbtFmgAWbsDllaFftR9XUX05jTlUZtCDFyRQmLapxELqJELQR3tqBmI1Le8CDwI611yuV7QwgjxMzwACN5GLRCwW4NjJHyViQSRwN+RrWDsxyaRDtBj01EuHlH3WjKH4g2qxbq7TRJlG0InwzNYxFxeFz1z8PQ6eNWDdLYiSfWuQcp/ZnRlPLtFOq9QD51b8ZgUmQxyIro3FWFwf861qYcX2Z1a40r7Vc3f2XNhZmgF3wmXNEzG7RNexh11K21HSrHQvF2tilKULClKUAoTSvhWgPtKUoBSlKAVrbTxDJDI6AM6xuyqeBZVJAPgSBWzVJx+9si4h8lmjBy5W4G2hII11N6EN0bvs23tbaWz0xEiqshZ0dUvlBVuVyTqpU8a+b9YoZEj+0WzeQAIv8T8q5p7KN5ZMNDi8OoXuYliCbnLmGWwH8lT2JxLSMWclmPEmhWT9Fb312ycPh7IbPKcgPMC12YeNtPXwqJ3P3PjMazzqHL6oh1UDkxHMnjrpW/7UthyrhMPiCPq+0ZfEZgMpPQHKRW1uXtBZcHHY6xjs2HQrw+Isan0Z0dA3QUBHAAADDQaDh0qzCq1ud/5P5f+VWcCuKUfJnoY34I058CvaCS3ey5b9Be/z/IVlWs0w09RWpi8QI0Z24KL/wDXqaza2aJqip7QjCYl1U964fQ6jPc+Y1zVIYXbU66By38WtV15bymU+8xOY9QTw9LC3lVgRcqluJAJt1sL16EPikzy5vybRT8dtKTEbSfFsdNnmBEtw706rKfHuNKPhXQ49vuGFwDe/Xlf9aoG7+CzbPxhPvSiXzuIiR/uJNSD7eZwq4cB5MqM7Nfsou0UHvkas9mvkXXhci9XKY5txsy717XVZWRVPZYnI+PWNcxSJGRTPp99F7NhrdVuB3Te+T7cjMYaJw+YXUqbgg8CD0qqbO2YsKHUu7nNJI1s0jHS5toBawCjQAAVp7sx9ljThVFoyO3QclGudF8M+UgfvGqvSs0U3aReoRZQOgFe8t6+gV9rjPQNbEYnJCX4kJceJtYD1NqjN3d1clpJhd+ITkviep8OVTWGTMR0Uk/AkD/PCt+t4LVmE9sh9u7DMtpIX7LEoPq5RwI49nIPtxnoeHEWNfN2NvHExtnXs54mMc0fHK45g81IsQamTVT3eJO1doEAhLYdSbWBcIbkddOdamL00Wy1KUqC4pSlAKUpQClKUApSlAKUpQGptbF9lBI/NVNvM6D5kV+c/aBvg8T/AEeFirWBkccRmFwqnlpYk13jfWW2Gt951H4t+Vca3g3BjxU/bGRkJADAAG+UWBF+GgHWhRtXsifZUHP0h2uQxS7Ekkt3ib9dDV/rV2ds2OCMRxLlVfiTzJPMnrWzUFG7ZM4jbEU2BbC4iIurJk0IGg91v3WBsb68K4rPhcTsqfOvejbTNY5HH3W+63+Cuo15liVlKsAykWIIuCOhFTYs9ey/fiHEzNELpK6E5G1vk1OVuB0J6GunVxDB7nrh8XFisM5jaNw2Q95GHBlGt1BUkc+Ndbhx4dQym6nUf51rmzPi7OzB5KkSbVTd5dqZ37NT3UOviw/SsHtB3+GBw4C96aU2Vb2IUe89+VuA8T4GqDhfaLAwGZJEPkrD4g3+VTijy8imeXHxLRLKFGZvdBBb+EMM3+29W4LbhXPMHvPhp3WNX70jKoUqwvcjThaugl9a6YnJZhxpCxSNbTI5NufdPz0qF2Fg1gwmFiUC5UZrfeC5nYnmSRx53FSm2Wthpj0jc265VJI9QK+YJSIYgRrkB62uoP51YejLE2mX4Vm2SB9IRj92Rf6gD/wrXoGINxoQbg+IpJWmiIupJltzV9qMgx2Zb/HwPStbE4vt/qEJs/cZgSNDxCka8L6j0rhjcnR6U2oqyd2Y2ZSw4FjY9QDbMPAm5HhW7XmOMKAAAABYAaAAaADwr1XUlRzMV8Ar7SpApSlAKUpQClKUApSlAKUpQClKUBXN+V/9up6SD+1qo9dJ3iwRlwzqNWAzL5rrb8RXNagyn2KUpQqKUpQCs8GPljFkcAG5IKhhfqOFvzrBSoaUtMtGTi7Rh2hg0xH7dVlPVlHy+6PAVB4jcLCt7odP4WuPg16sVKla0ir32V3ZO5CQ4mKVZXOSQEKwXW3iK6JE1VztLMni3/Bj+VSsE1zarx6K9H3eOW2En8YnA82UqPmRW7GuXKOi2+AUflUXtZizQw/fkDt/BCQ59C/Zr/NUmT3h5H8qkHqWMnVfUfp414rKGrMjBtGqSKNIoL3/AM9etV3effeTZxgeONHZy98+a1gBwykWbvfCrzJu+xW8bBh04fPhUa+wGdkWSFW6h1Vl5XPe0ItUaLVIgNk+36FrDEYeSPq0bCQfA5Wt8avuwd88HjP/AI86O33Ccrj+RrN8qrW0fZDs/EhssbYeQGzGFiBfQ+611I1B0A41zzef2NYzCfWYY/SEXW8YKzLbnlvr/KSfCqmlyX9P0HSuG+z/ANsrxOMPtBiyXyiZh34zwtL95fHiOd+XcI5AwBBBBAII1BB4EHmKgunZ6pSlCRSlKAUpSgFKUoBSlKAUpSgFUfefdwoxljF0OrAfZPM/w/hV4oaENWcjpXQdo7pQykkAxseaWt6rw+FqhZ9xZB7kiN5gqfzqDNxZWKVPHcvEfuf1f9V7Tcic8WjHqT+VCOLK9SrdBuH9+X0VfzJ/KpTC7o4dOKlz++b/ACFhQniygwQM5silj0UEn5VOYHcyZ9XtGPHVvgP1q8QwKgsqhR0AAHyrBtDa0MC5ppY4l6uwX4X41JZRKLvRsqKBoYo8zSkl2Y6kLlKgWGguzGw4901kwGzii55CBYE6kWAA1LHgLCsuO2/E8ryYeKbEO9gHVCsYAUAASS5VANrki/66Z2e8zA4plK3uII79kLcO0J1mIPUBf3edWRnJbPWykMsj4kiyuAkIOh7IHNnI5Z2OYD7oSpIxa+h/Kszj8vxr5z9KkijCVry2grZK1qSyX4cKkhmTC414zdSR4cj6VKJvLwzJ3gOR010/WodISa+/RvGooKTRZN3p+0iMpt9a7NYcgDkA87IKlLVXdgYrI3Zn3WNx4NzHr+PnViqrN4u0UL2kezCHHxPJEqx4tRdXAsJCB7knW/JuI05aVT/YdvxIsp2biCdM3YZveRkuXhPhoxA5EEcwB22vznvzbC7zh4tD2+GkIH3nyZ/jcn+Y0DP0ZSlKgsKUpQClKUApSlAKUpQH/9k="/>
          <p:cNvSpPr>
            <a:spLocks noChangeAspect="1" noChangeArrowheads="1"/>
          </p:cNvSpPr>
          <p:nvPr/>
        </p:nvSpPr>
        <p:spPr bwMode="auto">
          <a:xfrm>
            <a:off x="63500" y="-8890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3732" name="Picture 4" descr="http://8a.img.v4.skyrock.net/2026/52102026/pics/2102808391_small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5934786" cy="436207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écouter</a:t>
            </a:r>
            <a:r>
              <a:rPr lang="en-US" sz="7200" dirty="0" smtClean="0"/>
              <a:t> (de la </a:t>
            </a:r>
            <a:r>
              <a:rPr lang="en-US" sz="7200" dirty="0" err="1" smtClean="0"/>
              <a:t>musique</a:t>
            </a:r>
            <a:r>
              <a:rPr lang="en-US" sz="7200" dirty="0" smtClean="0"/>
              <a:t>)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8229600" cy="5410200"/>
          </a:xfrm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00400" y="381000"/>
            <a:ext cx="32321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/>
              <a:t>chanter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/>
              <a:t>danser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8229600" cy="5181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demander</a:t>
            </a:r>
          </a:p>
        </p:txBody>
      </p:sp>
      <p:pic>
        <p:nvPicPr>
          <p:cNvPr id="57347" name="Picture 3" descr="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691890" cy="3886200"/>
          </a:xfrm>
          <a:prstGeom prst="rect">
            <a:avLst/>
          </a:prstGeom>
          <a:noFill/>
        </p:spPr>
      </p:pic>
      <p:pic>
        <p:nvPicPr>
          <p:cNvPr id="33794" name="Picture 2" descr="http://www.spacitydanceclub.com/assets/images/grabguy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057400"/>
            <a:ext cx="4745648" cy="3917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228600"/>
            <a:ext cx="7162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/>
              <a:t>envoyer</a:t>
            </a:r>
            <a:r>
              <a:rPr lang="en-US" sz="4800"/>
              <a:t> </a:t>
            </a:r>
            <a:r>
              <a:rPr lang="en-US" sz="3600"/>
              <a:t>(un SMS, une carte postale, un courriel, une lettre,</a:t>
            </a:r>
          </a:p>
          <a:p>
            <a:r>
              <a:rPr lang="en-US" sz="3600"/>
              <a:t>un colis)</a:t>
            </a:r>
          </a:p>
        </p:txBody>
      </p:sp>
      <p:pic>
        <p:nvPicPr>
          <p:cNvPr id="9223" name="Picture 7" descr="sms+ecrire+un+tex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3109913" cy="3733800"/>
          </a:xfrm>
          <a:prstGeom prst="rect">
            <a:avLst/>
          </a:prstGeom>
          <a:noFill/>
        </p:spPr>
      </p:pic>
      <p:pic>
        <p:nvPicPr>
          <p:cNvPr id="9225" name="Picture 9" descr="la-poste-economie-economies-courr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4838700" cy="363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90</Words>
  <Application>Microsoft Office PowerPoint</Application>
  <PresentationFormat>On-screen Show (4:3)</PresentationFormat>
  <Paragraphs>43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Slide 1</vt:lpstr>
      <vt:lpstr>acheter</vt:lpstr>
      <vt:lpstr>Slide 3</vt:lpstr>
      <vt:lpstr>jouer (aux vidéo-jeux)</vt:lpstr>
      <vt:lpstr>Slide 5</vt:lpstr>
      <vt:lpstr>Slide 6</vt:lpstr>
      <vt:lpstr>danser</vt:lpstr>
      <vt:lpstr>demander</vt:lpstr>
      <vt:lpstr>Slide 9</vt:lpstr>
      <vt:lpstr>Slide 10</vt:lpstr>
      <vt:lpstr>bouger</vt:lpstr>
      <vt:lpstr>Slide 12</vt:lpstr>
      <vt:lpstr>Slide 13</vt:lpstr>
      <vt:lpstr>Slide 14</vt:lpstr>
      <vt:lpstr>Slide 15</vt:lpstr>
      <vt:lpstr>Slide 16</vt:lpstr>
      <vt:lpstr>Slide 17</vt:lpstr>
      <vt:lpstr>travailler (bosser)</vt:lpstr>
      <vt:lpstr>manger</vt:lpstr>
      <vt:lpstr>Slide 20</vt:lpstr>
      <vt:lpstr>parler (français, espagnol, chinois, japonais, latin)</vt:lpstr>
      <vt:lpstr>rêver/dormir</vt:lpstr>
      <vt:lpstr>copier/tricher</vt:lpstr>
      <vt:lpstr>éternuer</vt:lpstr>
      <vt:lpstr>tousser</vt:lpstr>
      <vt:lpstr>sauter</vt:lpstr>
      <vt:lpstr>appeler/téléphoner</vt:lpstr>
      <vt:lpstr>marcher</vt:lpstr>
      <vt:lpstr>arriver</vt:lpstr>
      <vt:lpstr>mélanger</vt:lpstr>
      <vt:lpstr>aider</vt:lpstr>
      <vt:lpstr>regarder (la télé/ des dessins animés)</vt:lpstr>
      <vt:lpstr>penser</vt:lpstr>
      <vt:lpstr>nager</vt:lpstr>
      <vt:lpstr>chercher</vt:lpstr>
      <vt:lpstr>corriger/effacer</vt:lpstr>
      <vt:lpstr>expliquer</vt:lpstr>
      <vt:lpstr>oublier </vt:lpstr>
      <vt:lpstr>donner/ prêter/emprunter</vt:lpstr>
      <vt:lpstr>trouver</vt:lpstr>
      <vt:lpstr>bailler</vt:lpstr>
      <vt:lpstr>terminer</vt:lpstr>
    </vt:vector>
  </TitlesOfParts>
  <Company>Chicago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teststudent</dc:creator>
  <cp:lastModifiedBy>setup</cp:lastModifiedBy>
  <cp:revision>34</cp:revision>
  <dcterms:created xsi:type="dcterms:W3CDTF">2008-10-04T22:03:48Z</dcterms:created>
  <dcterms:modified xsi:type="dcterms:W3CDTF">2014-10-23T02:57:21Z</dcterms:modified>
</cp:coreProperties>
</file>